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heme/theme2.xml" ContentType="application/vnd.openxmlformats-officedocument.them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2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417" r:id="rId2"/>
    <p:sldId id="420" r:id="rId3"/>
    <p:sldId id="744" r:id="rId4"/>
    <p:sldId id="745" r:id="rId5"/>
    <p:sldId id="746" r:id="rId6"/>
    <p:sldId id="747" r:id="rId7"/>
    <p:sldId id="748" r:id="rId8"/>
    <p:sldId id="749" r:id="rId9"/>
    <p:sldId id="750" r:id="rId10"/>
    <p:sldId id="751" r:id="rId11"/>
    <p:sldId id="752" r:id="rId12"/>
    <p:sldId id="753" r:id="rId13"/>
    <p:sldId id="754" r:id="rId14"/>
    <p:sldId id="755" r:id="rId15"/>
    <p:sldId id="756" r:id="rId16"/>
    <p:sldId id="757" r:id="rId17"/>
    <p:sldId id="758" r:id="rId18"/>
    <p:sldId id="759" r:id="rId19"/>
    <p:sldId id="760" r:id="rId20"/>
    <p:sldId id="761" r:id="rId21"/>
    <p:sldId id="762" r:id="rId22"/>
    <p:sldId id="763" r:id="rId23"/>
    <p:sldId id="764" r:id="rId24"/>
    <p:sldId id="765" r:id="rId25"/>
    <p:sldId id="766" r:id="rId26"/>
    <p:sldId id="767" r:id="rId27"/>
    <p:sldId id="768" r:id="rId28"/>
    <p:sldId id="770" r:id="rId29"/>
    <p:sldId id="771" r:id="rId30"/>
    <p:sldId id="772" r:id="rId31"/>
    <p:sldId id="773" r:id="rId32"/>
    <p:sldId id="788" r:id="rId33"/>
    <p:sldId id="789" r:id="rId34"/>
    <p:sldId id="790" r:id="rId35"/>
    <p:sldId id="791" r:id="rId36"/>
    <p:sldId id="792" r:id="rId37"/>
    <p:sldId id="793" r:id="rId38"/>
    <p:sldId id="794" r:id="rId39"/>
    <p:sldId id="795" r:id="rId40"/>
    <p:sldId id="796" r:id="rId41"/>
    <p:sldId id="797" r:id="rId42"/>
    <p:sldId id="798" r:id="rId43"/>
    <p:sldId id="799" r:id="rId44"/>
    <p:sldId id="800" r:id="rId45"/>
    <p:sldId id="801" r:id="rId46"/>
    <p:sldId id="802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8F4D"/>
    <a:srgbClr val="EC5F74"/>
    <a:srgbClr val="FFBA55"/>
    <a:srgbClr val="F4A2AE"/>
    <a:srgbClr val="F18870"/>
    <a:srgbClr val="56CA95"/>
    <a:srgbClr val="58B6E5"/>
    <a:srgbClr val="AFAFAF"/>
    <a:srgbClr val="0B3774"/>
    <a:srgbClr val="4E75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02" autoAdjust="0"/>
    <p:restoredTop sz="96104"/>
  </p:normalViewPr>
  <p:slideViewPr>
    <p:cSldViewPr snapToGrid="0">
      <p:cViewPr varScale="1">
        <p:scale>
          <a:sx n="106" d="100"/>
          <a:sy n="106" d="100"/>
        </p:scale>
        <p:origin x="104" y="5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190"/>
    </p:cViewPr>
  </p:sorter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2024/5/21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925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jpe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5.xml"/><Relationship Id="rId4" Type="http://schemas.openxmlformats.org/officeDocument/2006/relationships/tags" Target="../tags/tag5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2.jpe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9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2024/5/21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5" name="图片 4" descr="ppt_画板 1 副本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635" y="-1905"/>
            <a:ext cx="12192635" cy="68599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ppt_画板 1 副本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202160" cy="68586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C1932C91-A42B-4C7E-A3A1-CB8C4BA9AD66}"/>
              </a:ext>
            </a:extLst>
          </p:cNvPr>
          <p:cNvGrpSpPr/>
          <p:nvPr userDrawn="1"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11000">
                <a:srgbClr val="BD934E">
                  <a:alpha val="0"/>
                </a:srgbClr>
              </a:gs>
              <a:gs pos="100000">
                <a:srgbClr val="BD934E">
                  <a:alpha val="30000"/>
                </a:srgbClr>
              </a:gs>
            </a:gsLst>
            <a:lin ang="5400000" scaled="0"/>
          </a:gradFill>
        </p:grpSpPr>
        <p:grpSp>
          <p:nvGrpSpPr>
            <p:cNvPr id="13" name="Group 205">
              <a:extLst>
                <a:ext uri="{FF2B5EF4-FFF2-40B4-BE49-F238E27FC236}">
                  <a16:creationId xmlns:a16="http://schemas.microsoft.com/office/drawing/2014/main" id="{E7582DE0-9EAE-422E-A9BE-20787B421F5E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6" name="Line 5">
                <a:extLst>
                  <a:ext uri="{FF2B5EF4-FFF2-40B4-BE49-F238E27FC236}">
                    <a16:creationId xmlns:a16="http://schemas.microsoft.com/office/drawing/2014/main" id="{BB494F25-26E9-4508-8EE1-DF5041E2479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6">
                <a:extLst>
                  <a:ext uri="{FF2B5EF4-FFF2-40B4-BE49-F238E27FC236}">
                    <a16:creationId xmlns:a16="http://schemas.microsoft.com/office/drawing/2014/main" id="{275C9FAD-3803-4076-988A-F337B0DECB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7">
                <a:extLst>
                  <a:ext uri="{FF2B5EF4-FFF2-40B4-BE49-F238E27FC236}">
                    <a16:creationId xmlns:a16="http://schemas.microsoft.com/office/drawing/2014/main" id="{086533F8-6592-4328-8849-B9457B3527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8">
                <a:extLst>
                  <a:ext uri="{FF2B5EF4-FFF2-40B4-BE49-F238E27FC236}">
                    <a16:creationId xmlns:a16="http://schemas.microsoft.com/office/drawing/2014/main" id="{FC805199-E870-4307-92F3-09D8A0A95F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9">
                <a:extLst>
                  <a:ext uri="{FF2B5EF4-FFF2-40B4-BE49-F238E27FC236}">
                    <a16:creationId xmlns:a16="http://schemas.microsoft.com/office/drawing/2014/main" id="{1D6727D1-B7B1-4854-B6B5-96C34330B5C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10">
                <a:extLst>
                  <a:ext uri="{FF2B5EF4-FFF2-40B4-BE49-F238E27FC236}">
                    <a16:creationId xmlns:a16="http://schemas.microsoft.com/office/drawing/2014/main" id="{14F5568D-BF21-4347-8E9B-D376D270FB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1">
                <a:extLst>
                  <a:ext uri="{FF2B5EF4-FFF2-40B4-BE49-F238E27FC236}">
                    <a16:creationId xmlns:a16="http://schemas.microsoft.com/office/drawing/2014/main" id="{D2FD2A74-6207-431A-AC44-0703FB4E74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2">
                <a:extLst>
                  <a:ext uri="{FF2B5EF4-FFF2-40B4-BE49-F238E27FC236}">
                    <a16:creationId xmlns:a16="http://schemas.microsoft.com/office/drawing/2014/main" id="{A644DF79-4F0D-4CD4-AD5E-AA070C0081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3">
                <a:extLst>
                  <a:ext uri="{FF2B5EF4-FFF2-40B4-BE49-F238E27FC236}">
                    <a16:creationId xmlns:a16="http://schemas.microsoft.com/office/drawing/2014/main" id="{8EB8467A-39D6-44CA-9501-636D79BC3A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4">
                <a:extLst>
                  <a:ext uri="{FF2B5EF4-FFF2-40B4-BE49-F238E27FC236}">
                    <a16:creationId xmlns:a16="http://schemas.microsoft.com/office/drawing/2014/main" id="{590D30EB-7432-4DD7-A4C6-49520311F7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5">
                <a:extLst>
                  <a:ext uri="{FF2B5EF4-FFF2-40B4-BE49-F238E27FC236}">
                    <a16:creationId xmlns:a16="http://schemas.microsoft.com/office/drawing/2014/main" id="{8B9BEAAD-2A87-4883-B7E1-220EE547703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6">
                <a:extLst>
                  <a:ext uri="{FF2B5EF4-FFF2-40B4-BE49-F238E27FC236}">
                    <a16:creationId xmlns:a16="http://schemas.microsoft.com/office/drawing/2014/main" id="{DCB0004A-2076-4C32-B0AE-BF2AE43D1C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7">
                <a:extLst>
                  <a:ext uri="{FF2B5EF4-FFF2-40B4-BE49-F238E27FC236}">
                    <a16:creationId xmlns:a16="http://schemas.microsoft.com/office/drawing/2014/main" id="{E4797545-E059-42AE-9433-2AE0F004C03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8">
                <a:extLst>
                  <a:ext uri="{FF2B5EF4-FFF2-40B4-BE49-F238E27FC236}">
                    <a16:creationId xmlns:a16="http://schemas.microsoft.com/office/drawing/2014/main" id="{9A5B4A04-B3C7-44A3-BD83-FE74F93514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9">
                <a:extLst>
                  <a:ext uri="{FF2B5EF4-FFF2-40B4-BE49-F238E27FC236}">
                    <a16:creationId xmlns:a16="http://schemas.microsoft.com/office/drawing/2014/main" id="{FF7A6409-DB4E-41EF-B7C5-C9FF82EE15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20">
                <a:extLst>
                  <a:ext uri="{FF2B5EF4-FFF2-40B4-BE49-F238E27FC236}">
                    <a16:creationId xmlns:a16="http://schemas.microsoft.com/office/drawing/2014/main" id="{2AD4953A-691A-4584-A5E0-77B37C28B7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1">
                <a:extLst>
                  <a:ext uri="{FF2B5EF4-FFF2-40B4-BE49-F238E27FC236}">
                    <a16:creationId xmlns:a16="http://schemas.microsoft.com/office/drawing/2014/main" id="{B0206ACC-7A14-4AF5-A2B6-488BD51926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2">
                <a:extLst>
                  <a:ext uri="{FF2B5EF4-FFF2-40B4-BE49-F238E27FC236}">
                    <a16:creationId xmlns:a16="http://schemas.microsoft.com/office/drawing/2014/main" id="{7CC2CDF5-5FD3-4D20-8017-5490680D25F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3">
                <a:extLst>
                  <a:ext uri="{FF2B5EF4-FFF2-40B4-BE49-F238E27FC236}">
                    <a16:creationId xmlns:a16="http://schemas.microsoft.com/office/drawing/2014/main" id="{6D512666-9F89-48BB-9672-D46514C0DD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4">
                <a:extLst>
                  <a:ext uri="{FF2B5EF4-FFF2-40B4-BE49-F238E27FC236}">
                    <a16:creationId xmlns:a16="http://schemas.microsoft.com/office/drawing/2014/main" id="{10DB8614-731B-4CBC-981E-1E78304E6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5">
                <a:extLst>
                  <a:ext uri="{FF2B5EF4-FFF2-40B4-BE49-F238E27FC236}">
                    <a16:creationId xmlns:a16="http://schemas.microsoft.com/office/drawing/2014/main" id="{44DEFC8F-019A-422A-AD4B-520301BE4F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6">
                <a:extLst>
                  <a:ext uri="{FF2B5EF4-FFF2-40B4-BE49-F238E27FC236}">
                    <a16:creationId xmlns:a16="http://schemas.microsoft.com/office/drawing/2014/main" id="{72BD3252-52FA-464E-8373-56D5D5043D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7">
                <a:extLst>
                  <a:ext uri="{FF2B5EF4-FFF2-40B4-BE49-F238E27FC236}">
                    <a16:creationId xmlns:a16="http://schemas.microsoft.com/office/drawing/2014/main" id="{62EA03D6-8839-41A0-9E72-65D0705283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8">
                <a:extLst>
                  <a:ext uri="{FF2B5EF4-FFF2-40B4-BE49-F238E27FC236}">
                    <a16:creationId xmlns:a16="http://schemas.microsoft.com/office/drawing/2014/main" id="{2F627BB7-4027-49DF-86BC-A4441FFCDE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9">
                <a:extLst>
                  <a:ext uri="{FF2B5EF4-FFF2-40B4-BE49-F238E27FC236}">
                    <a16:creationId xmlns:a16="http://schemas.microsoft.com/office/drawing/2014/main" id="{C86323FC-D273-4CB9-95DC-E6019A622C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30">
                <a:extLst>
                  <a:ext uri="{FF2B5EF4-FFF2-40B4-BE49-F238E27FC236}">
                    <a16:creationId xmlns:a16="http://schemas.microsoft.com/office/drawing/2014/main" id="{B0089F41-9618-4A6F-A45B-BE3B99A59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1">
                <a:extLst>
                  <a:ext uri="{FF2B5EF4-FFF2-40B4-BE49-F238E27FC236}">
                    <a16:creationId xmlns:a16="http://schemas.microsoft.com/office/drawing/2014/main" id="{47F19A9E-2D6B-438B-87C2-043E64D628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2">
                <a:extLst>
                  <a:ext uri="{FF2B5EF4-FFF2-40B4-BE49-F238E27FC236}">
                    <a16:creationId xmlns:a16="http://schemas.microsoft.com/office/drawing/2014/main" id="{BE418E82-0B1E-4731-93D5-1D390FF9E5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3">
                <a:extLst>
                  <a:ext uri="{FF2B5EF4-FFF2-40B4-BE49-F238E27FC236}">
                    <a16:creationId xmlns:a16="http://schemas.microsoft.com/office/drawing/2014/main" id="{1F31C897-3696-4EA2-9A6A-62CBB75D4E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4">
                <a:extLst>
                  <a:ext uri="{FF2B5EF4-FFF2-40B4-BE49-F238E27FC236}">
                    <a16:creationId xmlns:a16="http://schemas.microsoft.com/office/drawing/2014/main" id="{23ED87F8-06E6-42DC-A618-2E1E75C075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5">
                <a:extLst>
                  <a:ext uri="{FF2B5EF4-FFF2-40B4-BE49-F238E27FC236}">
                    <a16:creationId xmlns:a16="http://schemas.microsoft.com/office/drawing/2014/main" id="{49DFFB44-AD38-4F6D-966D-23BD57D63C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6">
                <a:extLst>
                  <a:ext uri="{FF2B5EF4-FFF2-40B4-BE49-F238E27FC236}">
                    <a16:creationId xmlns:a16="http://schemas.microsoft.com/office/drawing/2014/main" id="{E96AC8C5-0BD3-4FFD-B661-51CEF52471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7">
                <a:extLst>
                  <a:ext uri="{FF2B5EF4-FFF2-40B4-BE49-F238E27FC236}">
                    <a16:creationId xmlns:a16="http://schemas.microsoft.com/office/drawing/2014/main" id="{494F5F2E-36C0-482F-B324-F270BB8F82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8">
                <a:extLst>
                  <a:ext uri="{FF2B5EF4-FFF2-40B4-BE49-F238E27FC236}">
                    <a16:creationId xmlns:a16="http://schemas.microsoft.com/office/drawing/2014/main" id="{5FC2F052-6B51-4699-BD08-0D9D6175AE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9">
                <a:extLst>
                  <a:ext uri="{FF2B5EF4-FFF2-40B4-BE49-F238E27FC236}">
                    <a16:creationId xmlns:a16="http://schemas.microsoft.com/office/drawing/2014/main" id="{BC239C09-F5B0-4A41-BB64-2D74C25D06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40">
                <a:extLst>
                  <a:ext uri="{FF2B5EF4-FFF2-40B4-BE49-F238E27FC236}">
                    <a16:creationId xmlns:a16="http://schemas.microsoft.com/office/drawing/2014/main" id="{EA998CB8-C43A-421E-A6F0-3D758CECD5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1">
                <a:extLst>
                  <a:ext uri="{FF2B5EF4-FFF2-40B4-BE49-F238E27FC236}">
                    <a16:creationId xmlns:a16="http://schemas.microsoft.com/office/drawing/2014/main" id="{EB113A8A-2133-455A-A4A2-B2822298CE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2">
                <a:extLst>
                  <a:ext uri="{FF2B5EF4-FFF2-40B4-BE49-F238E27FC236}">
                    <a16:creationId xmlns:a16="http://schemas.microsoft.com/office/drawing/2014/main" id="{3311364D-DECB-41FF-89AF-6DBAD958C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3">
                <a:extLst>
                  <a:ext uri="{FF2B5EF4-FFF2-40B4-BE49-F238E27FC236}">
                    <a16:creationId xmlns:a16="http://schemas.microsoft.com/office/drawing/2014/main" id="{27B2E33F-99DC-48C5-8E3D-5B92969864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4">
                <a:extLst>
                  <a:ext uri="{FF2B5EF4-FFF2-40B4-BE49-F238E27FC236}">
                    <a16:creationId xmlns:a16="http://schemas.microsoft.com/office/drawing/2014/main" id="{6EBED0A3-54CC-4C47-AD61-9B49E63054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5">
                <a:extLst>
                  <a:ext uri="{FF2B5EF4-FFF2-40B4-BE49-F238E27FC236}">
                    <a16:creationId xmlns:a16="http://schemas.microsoft.com/office/drawing/2014/main" id="{C2CEA2B8-6881-4345-930C-E62C05C1BE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6">
                <a:extLst>
                  <a:ext uri="{FF2B5EF4-FFF2-40B4-BE49-F238E27FC236}">
                    <a16:creationId xmlns:a16="http://schemas.microsoft.com/office/drawing/2014/main" id="{B010F83A-4C76-4B41-9204-CC38CFE6A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7">
                <a:extLst>
                  <a:ext uri="{FF2B5EF4-FFF2-40B4-BE49-F238E27FC236}">
                    <a16:creationId xmlns:a16="http://schemas.microsoft.com/office/drawing/2014/main" id="{7105C5B4-EF01-46FE-A2FE-EBD2B33712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8">
                <a:extLst>
                  <a:ext uri="{FF2B5EF4-FFF2-40B4-BE49-F238E27FC236}">
                    <a16:creationId xmlns:a16="http://schemas.microsoft.com/office/drawing/2014/main" id="{13E53B90-C3F8-4838-AEDF-03ED8E6686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9">
                <a:extLst>
                  <a:ext uri="{FF2B5EF4-FFF2-40B4-BE49-F238E27FC236}">
                    <a16:creationId xmlns:a16="http://schemas.microsoft.com/office/drawing/2014/main" id="{A9220A21-EFCD-4DD7-950A-DCE914BEB22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50">
                <a:extLst>
                  <a:ext uri="{FF2B5EF4-FFF2-40B4-BE49-F238E27FC236}">
                    <a16:creationId xmlns:a16="http://schemas.microsoft.com/office/drawing/2014/main" id="{60524879-D419-4900-8E99-57097B85B8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1">
                <a:extLst>
                  <a:ext uri="{FF2B5EF4-FFF2-40B4-BE49-F238E27FC236}">
                    <a16:creationId xmlns:a16="http://schemas.microsoft.com/office/drawing/2014/main" id="{59517FED-F952-45CE-A4BF-C179E0817E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2">
                <a:extLst>
                  <a:ext uri="{FF2B5EF4-FFF2-40B4-BE49-F238E27FC236}">
                    <a16:creationId xmlns:a16="http://schemas.microsoft.com/office/drawing/2014/main" id="{1089E72B-5E0B-4A7B-B1D5-63DBF2800A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3">
                <a:extLst>
                  <a:ext uri="{FF2B5EF4-FFF2-40B4-BE49-F238E27FC236}">
                    <a16:creationId xmlns:a16="http://schemas.microsoft.com/office/drawing/2014/main" id="{E6B1FA15-05BC-42A4-A8E3-EC007BB85A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4">
                <a:extLst>
                  <a:ext uri="{FF2B5EF4-FFF2-40B4-BE49-F238E27FC236}">
                    <a16:creationId xmlns:a16="http://schemas.microsoft.com/office/drawing/2014/main" id="{3FA95DF3-D777-45CE-B945-F9B69373F7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5">
                <a:extLst>
                  <a:ext uri="{FF2B5EF4-FFF2-40B4-BE49-F238E27FC236}">
                    <a16:creationId xmlns:a16="http://schemas.microsoft.com/office/drawing/2014/main" id="{3867F6B6-DE9E-4ABD-BBFD-2995B4FE4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6">
                <a:extLst>
                  <a:ext uri="{FF2B5EF4-FFF2-40B4-BE49-F238E27FC236}">
                    <a16:creationId xmlns:a16="http://schemas.microsoft.com/office/drawing/2014/main" id="{3271F19E-3C70-4436-882F-32CBC8A712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7">
                <a:extLst>
                  <a:ext uri="{FF2B5EF4-FFF2-40B4-BE49-F238E27FC236}">
                    <a16:creationId xmlns:a16="http://schemas.microsoft.com/office/drawing/2014/main" id="{9F904329-A103-4376-B05C-ABA55C2432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8">
                <a:extLst>
                  <a:ext uri="{FF2B5EF4-FFF2-40B4-BE49-F238E27FC236}">
                    <a16:creationId xmlns:a16="http://schemas.microsoft.com/office/drawing/2014/main" id="{C030A4A6-EE88-42FA-917F-3042043EA7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9">
                <a:extLst>
                  <a:ext uri="{FF2B5EF4-FFF2-40B4-BE49-F238E27FC236}">
                    <a16:creationId xmlns:a16="http://schemas.microsoft.com/office/drawing/2014/main" id="{0B5C4106-7855-4ED0-BE06-583DA99E6A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60">
                <a:extLst>
                  <a:ext uri="{FF2B5EF4-FFF2-40B4-BE49-F238E27FC236}">
                    <a16:creationId xmlns:a16="http://schemas.microsoft.com/office/drawing/2014/main" id="{96083783-CB18-492E-9548-7CB5B64A9D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1">
                <a:extLst>
                  <a:ext uri="{FF2B5EF4-FFF2-40B4-BE49-F238E27FC236}">
                    <a16:creationId xmlns:a16="http://schemas.microsoft.com/office/drawing/2014/main" id="{5114EA78-B6C8-47F8-9F10-11EA180525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2">
                <a:extLst>
                  <a:ext uri="{FF2B5EF4-FFF2-40B4-BE49-F238E27FC236}">
                    <a16:creationId xmlns:a16="http://schemas.microsoft.com/office/drawing/2014/main" id="{3658D842-8770-4721-B0E7-7ABC52F071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3">
                <a:extLst>
                  <a:ext uri="{FF2B5EF4-FFF2-40B4-BE49-F238E27FC236}">
                    <a16:creationId xmlns:a16="http://schemas.microsoft.com/office/drawing/2014/main" id="{26601BF5-528D-404B-9A2E-C9B65D2BB4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4">
                <a:extLst>
                  <a:ext uri="{FF2B5EF4-FFF2-40B4-BE49-F238E27FC236}">
                    <a16:creationId xmlns:a16="http://schemas.microsoft.com/office/drawing/2014/main" id="{9B37E15D-3CEB-4C62-9F95-CBD41A0D20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5">
                <a:extLst>
                  <a:ext uri="{FF2B5EF4-FFF2-40B4-BE49-F238E27FC236}">
                    <a16:creationId xmlns:a16="http://schemas.microsoft.com/office/drawing/2014/main" id="{2C73B311-9234-48B7-97B6-FD11AF7625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6">
                <a:extLst>
                  <a:ext uri="{FF2B5EF4-FFF2-40B4-BE49-F238E27FC236}">
                    <a16:creationId xmlns:a16="http://schemas.microsoft.com/office/drawing/2014/main" id="{7D674787-544F-4BCD-87DC-4CAC6DEECE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7">
                <a:extLst>
                  <a:ext uri="{FF2B5EF4-FFF2-40B4-BE49-F238E27FC236}">
                    <a16:creationId xmlns:a16="http://schemas.microsoft.com/office/drawing/2014/main" id="{E793B859-7190-4361-9E55-0E59123529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8">
                <a:extLst>
                  <a:ext uri="{FF2B5EF4-FFF2-40B4-BE49-F238E27FC236}">
                    <a16:creationId xmlns:a16="http://schemas.microsoft.com/office/drawing/2014/main" id="{E678F3B0-C263-43BB-81BA-2934D5E0ACA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9">
                <a:extLst>
                  <a:ext uri="{FF2B5EF4-FFF2-40B4-BE49-F238E27FC236}">
                    <a16:creationId xmlns:a16="http://schemas.microsoft.com/office/drawing/2014/main" id="{BAFE7EFE-6FA6-40DE-9A17-D3D6569DA0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70">
                <a:extLst>
                  <a:ext uri="{FF2B5EF4-FFF2-40B4-BE49-F238E27FC236}">
                    <a16:creationId xmlns:a16="http://schemas.microsoft.com/office/drawing/2014/main" id="{ACBF030C-0757-49C1-A319-4A8E33DF467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1">
                <a:extLst>
                  <a:ext uri="{FF2B5EF4-FFF2-40B4-BE49-F238E27FC236}">
                    <a16:creationId xmlns:a16="http://schemas.microsoft.com/office/drawing/2014/main" id="{FEF03FC2-5C19-452D-8092-019B570088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2">
                <a:extLst>
                  <a:ext uri="{FF2B5EF4-FFF2-40B4-BE49-F238E27FC236}">
                    <a16:creationId xmlns:a16="http://schemas.microsoft.com/office/drawing/2014/main" id="{D63FC52E-B9C3-4D75-B38A-7739FB42D5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3">
                <a:extLst>
                  <a:ext uri="{FF2B5EF4-FFF2-40B4-BE49-F238E27FC236}">
                    <a16:creationId xmlns:a16="http://schemas.microsoft.com/office/drawing/2014/main" id="{D7CB10BA-089D-48C0-827C-84D8278550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4">
                <a:extLst>
                  <a:ext uri="{FF2B5EF4-FFF2-40B4-BE49-F238E27FC236}">
                    <a16:creationId xmlns:a16="http://schemas.microsoft.com/office/drawing/2014/main" id="{6E43E1FD-C11B-487F-87AE-1649615E99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5">
                <a:extLst>
                  <a:ext uri="{FF2B5EF4-FFF2-40B4-BE49-F238E27FC236}">
                    <a16:creationId xmlns:a16="http://schemas.microsoft.com/office/drawing/2014/main" id="{47E3CC1A-1579-453E-ADD4-B212AB28AD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6">
                <a:extLst>
                  <a:ext uri="{FF2B5EF4-FFF2-40B4-BE49-F238E27FC236}">
                    <a16:creationId xmlns:a16="http://schemas.microsoft.com/office/drawing/2014/main" id="{9E65A64A-C034-449D-85EB-5CF2C3F7B6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7">
                <a:extLst>
                  <a:ext uri="{FF2B5EF4-FFF2-40B4-BE49-F238E27FC236}">
                    <a16:creationId xmlns:a16="http://schemas.microsoft.com/office/drawing/2014/main" id="{37081C14-1529-449A-9A33-DD25B25790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8">
                <a:extLst>
                  <a:ext uri="{FF2B5EF4-FFF2-40B4-BE49-F238E27FC236}">
                    <a16:creationId xmlns:a16="http://schemas.microsoft.com/office/drawing/2014/main" id="{2DF22376-3028-4003-A3D6-B655D927934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9">
                <a:extLst>
                  <a:ext uri="{FF2B5EF4-FFF2-40B4-BE49-F238E27FC236}">
                    <a16:creationId xmlns:a16="http://schemas.microsoft.com/office/drawing/2014/main" id="{05914E16-D362-4107-A991-BF53E5EF4A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80">
                <a:extLst>
                  <a:ext uri="{FF2B5EF4-FFF2-40B4-BE49-F238E27FC236}">
                    <a16:creationId xmlns:a16="http://schemas.microsoft.com/office/drawing/2014/main" id="{568EBAAF-078D-48A6-BFE1-CE47EBFB54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1">
                <a:extLst>
                  <a:ext uri="{FF2B5EF4-FFF2-40B4-BE49-F238E27FC236}">
                    <a16:creationId xmlns:a16="http://schemas.microsoft.com/office/drawing/2014/main" id="{DE380E9F-F0A2-455D-A197-CE32A0A6EC8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2">
                <a:extLst>
                  <a:ext uri="{FF2B5EF4-FFF2-40B4-BE49-F238E27FC236}">
                    <a16:creationId xmlns:a16="http://schemas.microsoft.com/office/drawing/2014/main" id="{1A327D68-DAEC-415E-8D60-C1F7DA8BD3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3">
                <a:extLst>
                  <a:ext uri="{FF2B5EF4-FFF2-40B4-BE49-F238E27FC236}">
                    <a16:creationId xmlns:a16="http://schemas.microsoft.com/office/drawing/2014/main" id="{B577BE6F-2D0D-41EA-BADF-45B63D58B8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4">
                <a:extLst>
                  <a:ext uri="{FF2B5EF4-FFF2-40B4-BE49-F238E27FC236}">
                    <a16:creationId xmlns:a16="http://schemas.microsoft.com/office/drawing/2014/main" id="{12B70600-CDAC-4A19-9854-BBBD99C80A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5">
                <a:extLst>
                  <a:ext uri="{FF2B5EF4-FFF2-40B4-BE49-F238E27FC236}">
                    <a16:creationId xmlns:a16="http://schemas.microsoft.com/office/drawing/2014/main" id="{B47A8187-8256-4535-BFEC-C22004D4B1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6">
                <a:extLst>
                  <a:ext uri="{FF2B5EF4-FFF2-40B4-BE49-F238E27FC236}">
                    <a16:creationId xmlns:a16="http://schemas.microsoft.com/office/drawing/2014/main" id="{627219FD-3F22-4FBD-AAF3-68B71ECF4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7">
                <a:extLst>
                  <a:ext uri="{FF2B5EF4-FFF2-40B4-BE49-F238E27FC236}">
                    <a16:creationId xmlns:a16="http://schemas.microsoft.com/office/drawing/2014/main" id="{D1C36E9D-39BF-4462-BF55-43899A5B98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8">
                <a:extLst>
                  <a:ext uri="{FF2B5EF4-FFF2-40B4-BE49-F238E27FC236}">
                    <a16:creationId xmlns:a16="http://schemas.microsoft.com/office/drawing/2014/main" id="{21AA8A84-462B-409D-A9C7-D6E01B4BCE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9">
                <a:extLst>
                  <a:ext uri="{FF2B5EF4-FFF2-40B4-BE49-F238E27FC236}">
                    <a16:creationId xmlns:a16="http://schemas.microsoft.com/office/drawing/2014/main" id="{B3320CF2-8A2E-4E92-8A15-7BE7A55BAD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90">
                <a:extLst>
                  <a:ext uri="{FF2B5EF4-FFF2-40B4-BE49-F238E27FC236}">
                    <a16:creationId xmlns:a16="http://schemas.microsoft.com/office/drawing/2014/main" id="{35588BDD-84FF-4561-B833-2D9A366A5E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1">
                <a:extLst>
                  <a:ext uri="{FF2B5EF4-FFF2-40B4-BE49-F238E27FC236}">
                    <a16:creationId xmlns:a16="http://schemas.microsoft.com/office/drawing/2014/main" id="{54CE5210-E036-4A10-B912-28861B922A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2">
                <a:extLst>
                  <a:ext uri="{FF2B5EF4-FFF2-40B4-BE49-F238E27FC236}">
                    <a16:creationId xmlns:a16="http://schemas.microsoft.com/office/drawing/2014/main" id="{E0FD424B-38D2-4BFD-A70B-A18F77DE38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3">
                <a:extLst>
                  <a:ext uri="{FF2B5EF4-FFF2-40B4-BE49-F238E27FC236}">
                    <a16:creationId xmlns:a16="http://schemas.microsoft.com/office/drawing/2014/main" id="{A5D170F8-5454-455A-BA20-FDA6EE0077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4">
                <a:extLst>
                  <a:ext uri="{FF2B5EF4-FFF2-40B4-BE49-F238E27FC236}">
                    <a16:creationId xmlns:a16="http://schemas.microsoft.com/office/drawing/2014/main" id="{5EEBF361-DEB5-4CA4-94AA-E2090C5511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5">
                <a:extLst>
                  <a:ext uri="{FF2B5EF4-FFF2-40B4-BE49-F238E27FC236}">
                    <a16:creationId xmlns:a16="http://schemas.microsoft.com/office/drawing/2014/main" id="{38100B1B-723B-4CA6-8F8C-4763437C81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6">
                <a:extLst>
                  <a:ext uri="{FF2B5EF4-FFF2-40B4-BE49-F238E27FC236}">
                    <a16:creationId xmlns:a16="http://schemas.microsoft.com/office/drawing/2014/main" id="{DD202096-00B6-46FB-AAA3-3789996D00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7">
                <a:extLst>
                  <a:ext uri="{FF2B5EF4-FFF2-40B4-BE49-F238E27FC236}">
                    <a16:creationId xmlns:a16="http://schemas.microsoft.com/office/drawing/2014/main" id="{4B205A23-1748-4331-8482-10947EA120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8">
                <a:extLst>
                  <a:ext uri="{FF2B5EF4-FFF2-40B4-BE49-F238E27FC236}">
                    <a16:creationId xmlns:a16="http://schemas.microsoft.com/office/drawing/2014/main" id="{7929C4E0-39F1-4247-8BE9-9C54C90FC4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9">
                <a:extLst>
                  <a:ext uri="{FF2B5EF4-FFF2-40B4-BE49-F238E27FC236}">
                    <a16:creationId xmlns:a16="http://schemas.microsoft.com/office/drawing/2014/main" id="{037E5E45-594A-4E96-9CC8-872F1118A6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100">
                <a:extLst>
                  <a:ext uri="{FF2B5EF4-FFF2-40B4-BE49-F238E27FC236}">
                    <a16:creationId xmlns:a16="http://schemas.microsoft.com/office/drawing/2014/main" id="{E986DAB7-9B0F-4DAE-A243-B88153C90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1">
                <a:extLst>
                  <a:ext uri="{FF2B5EF4-FFF2-40B4-BE49-F238E27FC236}">
                    <a16:creationId xmlns:a16="http://schemas.microsoft.com/office/drawing/2014/main" id="{BEB0B7C2-2F5B-4B9C-897A-4A51B85120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2">
                <a:extLst>
                  <a:ext uri="{FF2B5EF4-FFF2-40B4-BE49-F238E27FC236}">
                    <a16:creationId xmlns:a16="http://schemas.microsoft.com/office/drawing/2014/main" id="{96E28580-433C-40A0-80EC-E6BAF5450E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3">
                <a:extLst>
                  <a:ext uri="{FF2B5EF4-FFF2-40B4-BE49-F238E27FC236}">
                    <a16:creationId xmlns:a16="http://schemas.microsoft.com/office/drawing/2014/main" id="{3291B3CA-E4BC-40AC-A0A1-E1125ADDC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4">
                <a:extLst>
                  <a:ext uri="{FF2B5EF4-FFF2-40B4-BE49-F238E27FC236}">
                    <a16:creationId xmlns:a16="http://schemas.microsoft.com/office/drawing/2014/main" id="{0E3A748F-0BEE-4B15-81B1-D1A55041BE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5">
                <a:extLst>
                  <a:ext uri="{FF2B5EF4-FFF2-40B4-BE49-F238E27FC236}">
                    <a16:creationId xmlns:a16="http://schemas.microsoft.com/office/drawing/2014/main" id="{C7B6C1FA-5839-4F05-AA71-3B0CA96D65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6">
                <a:extLst>
                  <a:ext uri="{FF2B5EF4-FFF2-40B4-BE49-F238E27FC236}">
                    <a16:creationId xmlns:a16="http://schemas.microsoft.com/office/drawing/2014/main" id="{AF18AEF3-9185-454F-B49E-87B90FC021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7">
                <a:extLst>
                  <a:ext uri="{FF2B5EF4-FFF2-40B4-BE49-F238E27FC236}">
                    <a16:creationId xmlns:a16="http://schemas.microsoft.com/office/drawing/2014/main" id="{1CD8C5AB-FF5F-4AEA-BB32-FC9E5BBFD7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8">
                <a:extLst>
                  <a:ext uri="{FF2B5EF4-FFF2-40B4-BE49-F238E27FC236}">
                    <a16:creationId xmlns:a16="http://schemas.microsoft.com/office/drawing/2014/main" id="{26B398A2-C7FD-4986-82C0-7464FB012D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9">
                <a:extLst>
                  <a:ext uri="{FF2B5EF4-FFF2-40B4-BE49-F238E27FC236}">
                    <a16:creationId xmlns:a16="http://schemas.microsoft.com/office/drawing/2014/main" id="{EAA15AF1-512E-43BB-B19D-93416AE60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10">
                <a:extLst>
                  <a:ext uri="{FF2B5EF4-FFF2-40B4-BE49-F238E27FC236}">
                    <a16:creationId xmlns:a16="http://schemas.microsoft.com/office/drawing/2014/main" id="{D474BA6D-20C0-449F-95A6-F356E52B50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1">
                <a:extLst>
                  <a:ext uri="{FF2B5EF4-FFF2-40B4-BE49-F238E27FC236}">
                    <a16:creationId xmlns:a16="http://schemas.microsoft.com/office/drawing/2014/main" id="{39825743-4626-4E66-A129-CC8152132B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2">
                <a:extLst>
                  <a:ext uri="{FF2B5EF4-FFF2-40B4-BE49-F238E27FC236}">
                    <a16:creationId xmlns:a16="http://schemas.microsoft.com/office/drawing/2014/main" id="{76E63148-341F-4844-95C1-881B7273E9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3">
                <a:extLst>
                  <a:ext uri="{FF2B5EF4-FFF2-40B4-BE49-F238E27FC236}">
                    <a16:creationId xmlns:a16="http://schemas.microsoft.com/office/drawing/2014/main" id="{9DF00BF6-90B8-4A67-BB37-717AFA6E95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4">
                <a:extLst>
                  <a:ext uri="{FF2B5EF4-FFF2-40B4-BE49-F238E27FC236}">
                    <a16:creationId xmlns:a16="http://schemas.microsoft.com/office/drawing/2014/main" id="{E6D41F55-4752-46FD-8A29-324FDA2FAD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5">
                <a:extLst>
                  <a:ext uri="{FF2B5EF4-FFF2-40B4-BE49-F238E27FC236}">
                    <a16:creationId xmlns:a16="http://schemas.microsoft.com/office/drawing/2014/main" id="{1F5E3E08-6212-4479-BEB1-B02AECE4FA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6">
                <a:extLst>
                  <a:ext uri="{FF2B5EF4-FFF2-40B4-BE49-F238E27FC236}">
                    <a16:creationId xmlns:a16="http://schemas.microsoft.com/office/drawing/2014/main" id="{3961D6BA-3763-46AD-8573-5E05A05EC2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7">
                <a:extLst>
                  <a:ext uri="{FF2B5EF4-FFF2-40B4-BE49-F238E27FC236}">
                    <a16:creationId xmlns:a16="http://schemas.microsoft.com/office/drawing/2014/main" id="{9F3B156B-E2C3-4199-8717-492E6FFBF0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8">
                <a:extLst>
                  <a:ext uri="{FF2B5EF4-FFF2-40B4-BE49-F238E27FC236}">
                    <a16:creationId xmlns:a16="http://schemas.microsoft.com/office/drawing/2014/main" id="{A1066EDA-DCEF-46CD-A310-3BFF10FD8C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9">
                <a:extLst>
                  <a:ext uri="{FF2B5EF4-FFF2-40B4-BE49-F238E27FC236}">
                    <a16:creationId xmlns:a16="http://schemas.microsoft.com/office/drawing/2014/main" id="{A75B6D2A-DD24-4240-8CBB-A7C3F05588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20">
                <a:extLst>
                  <a:ext uri="{FF2B5EF4-FFF2-40B4-BE49-F238E27FC236}">
                    <a16:creationId xmlns:a16="http://schemas.microsoft.com/office/drawing/2014/main" id="{E2A702B9-FED8-41A4-9CCF-CF58C9B917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1">
                <a:extLst>
                  <a:ext uri="{FF2B5EF4-FFF2-40B4-BE49-F238E27FC236}">
                    <a16:creationId xmlns:a16="http://schemas.microsoft.com/office/drawing/2014/main" id="{9638C70D-63C6-4CC4-A26A-21BEC74792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2">
                <a:extLst>
                  <a:ext uri="{FF2B5EF4-FFF2-40B4-BE49-F238E27FC236}">
                    <a16:creationId xmlns:a16="http://schemas.microsoft.com/office/drawing/2014/main" id="{3B1BE410-5F58-4135-987A-5C10E4C312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3">
                <a:extLst>
                  <a:ext uri="{FF2B5EF4-FFF2-40B4-BE49-F238E27FC236}">
                    <a16:creationId xmlns:a16="http://schemas.microsoft.com/office/drawing/2014/main" id="{34F8D4ED-BDDD-4B0C-B71C-33E2F30F8A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4">
                <a:extLst>
                  <a:ext uri="{FF2B5EF4-FFF2-40B4-BE49-F238E27FC236}">
                    <a16:creationId xmlns:a16="http://schemas.microsoft.com/office/drawing/2014/main" id="{20B654EC-B97A-46AB-9131-D57F9AF27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5">
                <a:extLst>
                  <a:ext uri="{FF2B5EF4-FFF2-40B4-BE49-F238E27FC236}">
                    <a16:creationId xmlns:a16="http://schemas.microsoft.com/office/drawing/2014/main" id="{D90B934D-713D-43E4-B6AB-CEAFB10966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6">
                <a:extLst>
                  <a:ext uri="{FF2B5EF4-FFF2-40B4-BE49-F238E27FC236}">
                    <a16:creationId xmlns:a16="http://schemas.microsoft.com/office/drawing/2014/main" id="{CE46A52D-68DE-4AF0-A881-BF2C058539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7">
                <a:extLst>
                  <a:ext uri="{FF2B5EF4-FFF2-40B4-BE49-F238E27FC236}">
                    <a16:creationId xmlns:a16="http://schemas.microsoft.com/office/drawing/2014/main" id="{A798D8E1-C4C2-429E-A395-F5C3843D2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8">
                <a:extLst>
                  <a:ext uri="{FF2B5EF4-FFF2-40B4-BE49-F238E27FC236}">
                    <a16:creationId xmlns:a16="http://schemas.microsoft.com/office/drawing/2014/main" id="{94337CC9-DBFF-4A45-A7DD-1ADFA10222A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9">
                <a:extLst>
                  <a:ext uri="{FF2B5EF4-FFF2-40B4-BE49-F238E27FC236}">
                    <a16:creationId xmlns:a16="http://schemas.microsoft.com/office/drawing/2014/main" id="{469CB0B6-C3EC-4616-9F33-1F99D0AACE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30">
                <a:extLst>
                  <a:ext uri="{FF2B5EF4-FFF2-40B4-BE49-F238E27FC236}">
                    <a16:creationId xmlns:a16="http://schemas.microsoft.com/office/drawing/2014/main" id="{A8E8F95E-F4F0-4BE5-98FE-66A4338300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1">
                <a:extLst>
                  <a:ext uri="{FF2B5EF4-FFF2-40B4-BE49-F238E27FC236}">
                    <a16:creationId xmlns:a16="http://schemas.microsoft.com/office/drawing/2014/main" id="{26701608-D28B-4654-8690-C5B1383FEC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2">
                <a:extLst>
                  <a:ext uri="{FF2B5EF4-FFF2-40B4-BE49-F238E27FC236}">
                    <a16:creationId xmlns:a16="http://schemas.microsoft.com/office/drawing/2014/main" id="{5D0C9194-4680-4C99-808A-D19B2933C7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3">
                <a:extLst>
                  <a:ext uri="{FF2B5EF4-FFF2-40B4-BE49-F238E27FC236}">
                    <a16:creationId xmlns:a16="http://schemas.microsoft.com/office/drawing/2014/main" id="{1C7D02B7-DA26-4B32-99C9-52397236DD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4">
                <a:extLst>
                  <a:ext uri="{FF2B5EF4-FFF2-40B4-BE49-F238E27FC236}">
                    <a16:creationId xmlns:a16="http://schemas.microsoft.com/office/drawing/2014/main" id="{710756F7-67C3-47DF-95F0-1CB4A4F06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5">
                <a:extLst>
                  <a:ext uri="{FF2B5EF4-FFF2-40B4-BE49-F238E27FC236}">
                    <a16:creationId xmlns:a16="http://schemas.microsoft.com/office/drawing/2014/main" id="{030268F7-2F34-456C-8B85-81571FBE50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6">
                <a:extLst>
                  <a:ext uri="{FF2B5EF4-FFF2-40B4-BE49-F238E27FC236}">
                    <a16:creationId xmlns:a16="http://schemas.microsoft.com/office/drawing/2014/main" id="{CB1F7944-9B39-4AE4-8559-5832D31213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7">
                <a:extLst>
                  <a:ext uri="{FF2B5EF4-FFF2-40B4-BE49-F238E27FC236}">
                    <a16:creationId xmlns:a16="http://schemas.microsoft.com/office/drawing/2014/main" id="{FB8EA182-9711-451E-953F-B95027E541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8">
                <a:extLst>
                  <a:ext uri="{FF2B5EF4-FFF2-40B4-BE49-F238E27FC236}">
                    <a16:creationId xmlns:a16="http://schemas.microsoft.com/office/drawing/2014/main" id="{50DEA0EE-01D7-4304-BDC2-C245987DBB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9">
                <a:extLst>
                  <a:ext uri="{FF2B5EF4-FFF2-40B4-BE49-F238E27FC236}">
                    <a16:creationId xmlns:a16="http://schemas.microsoft.com/office/drawing/2014/main" id="{B0DC9C71-D41B-4A80-8B88-1692BA1ABC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40">
                <a:extLst>
                  <a:ext uri="{FF2B5EF4-FFF2-40B4-BE49-F238E27FC236}">
                    <a16:creationId xmlns:a16="http://schemas.microsoft.com/office/drawing/2014/main" id="{1ADFE766-6EBC-45A0-92D0-B1639BD514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1">
                <a:extLst>
                  <a:ext uri="{FF2B5EF4-FFF2-40B4-BE49-F238E27FC236}">
                    <a16:creationId xmlns:a16="http://schemas.microsoft.com/office/drawing/2014/main" id="{8CE7F51F-5767-4DDC-B68C-CB42BB637F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2">
                <a:extLst>
                  <a:ext uri="{FF2B5EF4-FFF2-40B4-BE49-F238E27FC236}">
                    <a16:creationId xmlns:a16="http://schemas.microsoft.com/office/drawing/2014/main" id="{99E40C21-3569-4A29-99F2-4E461BA8459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3">
                <a:extLst>
                  <a:ext uri="{FF2B5EF4-FFF2-40B4-BE49-F238E27FC236}">
                    <a16:creationId xmlns:a16="http://schemas.microsoft.com/office/drawing/2014/main" id="{5ED7FD0F-3A06-4AF6-BD4C-45F9A23682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4">
                <a:extLst>
                  <a:ext uri="{FF2B5EF4-FFF2-40B4-BE49-F238E27FC236}">
                    <a16:creationId xmlns:a16="http://schemas.microsoft.com/office/drawing/2014/main" id="{C9C55822-0114-4D60-B562-92E9C6FDC3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5">
                <a:extLst>
                  <a:ext uri="{FF2B5EF4-FFF2-40B4-BE49-F238E27FC236}">
                    <a16:creationId xmlns:a16="http://schemas.microsoft.com/office/drawing/2014/main" id="{0E562EEA-40B4-4328-916B-FFD754564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6">
                <a:extLst>
                  <a:ext uri="{FF2B5EF4-FFF2-40B4-BE49-F238E27FC236}">
                    <a16:creationId xmlns:a16="http://schemas.microsoft.com/office/drawing/2014/main" id="{F04C3603-3CCB-46C3-B402-FC0549C161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7">
                <a:extLst>
                  <a:ext uri="{FF2B5EF4-FFF2-40B4-BE49-F238E27FC236}">
                    <a16:creationId xmlns:a16="http://schemas.microsoft.com/office/drawing/2014/main" id="{76F3BCF2-B227-4997-B41D-C90B935333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8">
                <a:extLst>
                  <a:ext uri="{FF2B5EF4-FFF2-40B4-BE49-F238E27FC236}">
                    <a16:creationId xmlns:a16="http://schemas.microsoft.com/office/drawing/2014/main" id="{81C159A0-FE2E-48A5-B8BA-4D0D92CD4D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9">
                <a:extLst>
                  <a:ext uri="{FF2B5EF4-FFF2-40B4-BE49-F238E27FC236}">
                    <a16:creationId xmlns:a16="http://schemas.microsoft.com/office/drawing/2014/main" id="{922886A1-6C7C-4CCE-8253-34E190758A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50">
                <a:extLst>
                  <a:ext uri="{FF2B5EF4-FFF2-40B4-BE49-F238E27FC236}">
                    <a16:creationId xmlns:a16="http://schemas.microsoft.com/office/drawing/2014/main" id="{8DD75A7A-7696-4CC8-87F1-E959F142EA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1">
                <a:extLst>
                  <a:ext uri="{FF2B5EF4-FFF2-40B4-BE49-F238E27FC236}">
                    <a16:creationId xmlns:a16="http://schemas.microsoft.com/office/drawing/2014/main" id="{46D07B79-76B1-43A3-B5ED-13FDEF5279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2">
                <a:extLst>
                  <a:ext uri="{FF2B5EF4-FFF2-40B4-BE49-F238E27FC236}">
                    <a16:creationId xmlns:a16="http://schemas.microsoft.com/office/drawing/2014/main" id="{5D5BDC36-BFD2-41B3-9D3C-538BC54371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3">
                <a:extLst>
                  <a:ext uri="{FF2B5EF4-FFF2-40B4-BE49-F238E27FC236}">
                    <a16:creationId xmlns:a16="http://schemas.microsoft.com/office/drawing/2014/main" id="{67224EB4-582B-476A-A4B5-A1B630CC89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4">
                <a:extLst>
                  <a:ext uri="{FF2B5EF4-FFF2-40B4-BE49-F238E27FC236}">
                    <a16:creationId xmlns:a16="http://schemas.microsoft.com/office/drawing/2014/main" id="{683F886C-8EBD-434A-B0DB-9306284B40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5">
                <a:extLst>
                  <a:ext uri="{FF2B5EF4-FFF2-40B4-BE49-F238E27FC236}">
                    <a16:creationId xmlns:a16="http://schemas.microsoft.com/office/drawing/2014/main" id="{80D19D1C-3008-48D7-A256-9F0A1B94F9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6">
                <a:extLst>
                  <a:ext uri="{FF2B5EF4-FFF2-40B4-BE49-F238E27FC236}">
                    <a16:creationId xmlns:a16="http://schemas.microsoft.com/office/drawing/2014/main" id="{B0A181EE-0682-46FC-BFF8-70DD7CA943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7">
                <a:extLst>
                  <a:ext uri="{FF2B5EF4-FFF2-40B4-BE49-F238E27FC236}">
                    <a16:creationId xmlns:a16="http://schemas.microsoft.com/office/drawing/2014/main" id="{D2CDCA4D-0F0D-4B0C-B66B-5D39148F97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8">
                <a:extLst>
                  <a:ext uri="{FF2B5EF4-FFF2-40B4-BE49-F238E27FC236}">
                    <a16:creationId xmlns:a16="http://schemas.microsoft.com/office/drawing/2014/main" id="{90B64FD5-7064-4AB8-8366-E55CE5A36F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9">
                <a:extLst>
                  <a:ext uri="{FF2B5EF4-FFF2-40B4-BE49-F238E27FC236}">
                    <a16:creationId xmlns:a16="http://schemas.microsoft.com/office/drawing/2014/main" id="{0DD280A3-4713-4AA6-91F5-504C9FC587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60">
                <a:extLst>
                  <a:ext uri="{FF2B5EF4-FFF2-40B4-BE49-F238E27FC236}">
                    <a16:creationId xmlns:a16="http://schemas.microsoft.com/office/drawing/2014/main" id="{0CFBBAF7-043D-48F1-82CE-D336D8EF39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1">
                <a:extLst>
                  <a:ext uri="{FF2B5EF4-FFF2-40B4-BE49-F238E27FC236}">
                    <a16:creationId xmlns:a16="http://schemas.microsoft.com/office/drawing/2014/main" id="{F59317BD-489D-49AF-AE18-A9BC1A104E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2">
                <a:extLst>
                  <a:ext uri="{FF2B5EF4-FFF2-40B4-BE49-F238E27FC236}">
                    <a16:creationId xmlns:a16="http://schemas.microsoft.com/office/drawing/2014/main" id="{817C877C-D863-4DFE-9F4F-D4B56646C7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3">
                <a:extLst>
                  <a:ext uri="{FF2B5EF4-FFF2-40B4-BE49-F238E27FC236}">
                    <a16:creationId xmlns:a16="http://schemas.microsoft.com/office/drawing/2014/main" id="{D47D5336-3BDE-4F90-84B3-8F7DB04C2F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4">
                <a:extLst>
                  <a:ext uri="{FF2B5EF4-FFF2-40B4-BE49-F238E27FC236}">
                    <a16:creationId xmlns:a16="http://schemas.microsoft.com/office/drawing/2014/main" id="{760B0334-DB87-49FB-B0BE-917A873AE9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5">
                <a:extLst>
                  <a:ext uri="{FF2B5EF4-FFF2-40B4-BE49-F238E27FC236}">
                    <a16:creationId xmlns:a16="http://schemas.microsoft.com/office/drawing/2014/main" id="{EE013F09-5479-4E42-989A-09750346E7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6">
                <a:extLst>
                  <a:ext uri="{FF2B5EF4-FFF2-40B4-BE49-F238E27FC236}">
                    <a16:creationId xmlns:a16="http://schemas.microsoft.com/office/drawing/2014/main" id="{CD8BDCBF-980D-4686-AFA3-07DE51E266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7">
                <a:extLst>
                  <a:ext uri="{FF2B5EF4-FFF2-40B4-BE49-F238E27FC236}">
                    <a16:creationId xmlns:a16="http://schemas.microsoft.com/office/drawing/2014/main" id="{03F4CF09-E2ED-401F-99AA-5BC741CF25C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8">
                <a:extLst>
                  <a:ext uri="{FF2B5EF4-FFF2-40B4-BE49-F238E27FC236}">
                    <a16:creationId xmlns:a16="http://schemas.microsoft.com/office/drawing/2014/main" id="{C0C05583-EB81-4B3C-A2C4-B474F9EA36C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9">
                <a:extLst>
                  <a:ext uri="{FF2B5EF4-FFF2-40B4-BE49-F238E27FC236}">
                    <a16:creationId xmlns:a16="http://schemas.microsoft.com/office/drawing/2014/main" id="{FD4BF185-2E28-487C-AB89-78DFFCFEBB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70">
                <a:extLst>
                  <a:ext uri="{FF2B5EF4-FFF2-40B4-BE49-F238E27FC236}">
                    <a16:creationId xmlns:a16="http://schemas.microsoft.com/office/drawing/2014/main" id="{86CE10F9-CB01-4752-B9FC-49CB0C1950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1">
                <a:extLst>
                  <a:ext uri="{FF2B5EF4-FFF2-40B4-BE49-F238E27FC236}">
                    <a16:creationId xmlns:a16="http://schemas.microsoft.com/office/drawing/2014/main" id="{2CDCE47F-38FC-465D-9F7A-8A8506ED15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2">
                <a:extLst>
                  <a:ext uri="{FF2B5EF4-FFF2-40B4-BE49-F238E27FC236}">
                    <a16:creationId xmlns:a16="http://schemas.microsoft.com/office/drawing/2014/main" id="{1E2DC017-FB00-41D6-86CA-36D38D1C2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3">
                <a:extLst>
                  <a:ext uri="{FF2B5EF4-FFF2-40B4-BE49-F238E27FC236}">
                    <a16:creationId xmlns:a16="http://schemas.microsoft.com/office/drawing/2014/main" id="{BA33201B-1444-4592-AABC-10EA84B7F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4">
                <a:extLst>
                  <a:ext uri="{FF2B5EF4-FFF2-40B4-BE49-F238E27FC236}">
                    <a16:creationId xmlns:a16="http://schemas.microsoft.com/office/drawing/2014/main" id="{E314E508-B0CE-4F28-A961-EAE0865969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5">
                <a:extLst>
                  <a:ext uri="{FF2B5EF4-FFF2-40B4-BE49-F238E27FC236}">
                    <a16:creationId xmlns:a16="http://schemas.microsoft.com/office/drawing/2014/main" id="{A4B29ED5-8BA2-4D2A-AAAB-3E400FF3AC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6">
                <a:extLst>
                  <a:ext uri="{FF2B5EF4-FFF2-40B4-BE49-F238E27FC236}">
                    <a16:creationId xmlns:a16="http://schemas.microsoft.com/office/drawing/2014/main" id="{DC33E67C-A90A-451C-9A51-B403B6D6A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7">
                <a:extLst>
                  <a:ext uri="{FF2B5EF4-FFF2-40B4-BE49-F238E27FC236}">
                    <a16:creationId xmlns:a16="http://schemas.microsoft.com/office/drawing/2014/main" id="{2719A1DD-170B-4334-9860-0AE4FC8B173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8">
                <a:extLst>
                  <a:ext uri="{FF2B5EF4-FFF2-40B4-BE49-F238E27FC236}">
                    <a16:creationId xmlns:a16="http://schemas.microsoft.com/office/drawing/2014/main" id="{D1A72E64-9E70-4491-AE0E-826E0F919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9">
                <a:extLst>
                  <a:ext uri="{FF2B5EF4-FFF2-40B4-BE49-F238E27FC236}">
                    <a16:creationId xmlns:a16="http://schemas.microsoft.com/office/drawing/2014/main" id="{49C57BC2-D803-4BC9-A2B4-A5A094DA5F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80">
                <a:extLst>
                  <a:ext uri="{FF2B5EF4-FFF2-40B4-BE49-F238E27FC236}">
                    <a16:creationId xmlns:a16="http://schemas.microsoft.com/office/drawing/2014/main" id="{05F7FF2A-3D9D-4987-83F8-B566D33C6F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1">
                <a:extLst>
                  <a:ext uri="{FF2B5EF4-FFF2-40B4-BE49-F238E27FC236}">
                    <a16:creationId xmlns:a16="http://schemas.microsoft.com/office/drawing/2014/main" id="{71431EF2-AAD4-4BF7-9039-93751E2117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2">
                <a:extLst>
                  <a:ext uri="{FF2B5EF4-FFF2-40B4-BE49-F238E27FC236}">
                    <a16:creationId xmlns:a16="http://schemas.microsoft.com/office/drawing/2014/main" id="{86BED762-1236-48D9-8583-0CDD1D10DD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3">
                <a:extLst>
                  <a:ext uri="{FF2B5EF4-FFF2-40B4-BE49-F238E27FC236}">
                    <a16:creationId xmlns:a16="http://schemas.microsoft.com/office/drawing/2014/main" id="{5D75A30E-EDCE-44D0-96AF-5E95129016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4">
                <a:extLst>
                  <a:ext uri="{FF2B5EF4-FFF2-40B4-BE49-F238E27FC236}">
                    <a16:creationId xmlns:a16="http://schemas.microsoft.com/office/drawing/2014/main" id="{13DA0A82-395A-460D-9424-BB6C5D6D19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5">
                <a:extLst>
                  <a:ext uri="{FF2B5EF4-FFF2-40B4-BE49-F238E27FC236}">
                    <a16:creationId xmlns:a16="http://schemas.microsoft.com/office/drawing/2014/main" id="{0A9CCD6D-6D80-43F4-82E0-B5250FC9AD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6">
                <a:extLst>
                  <a:ext uri="{FF2B5EF4-FFF2-40B4-BE49-F238E27FC236}">
                    <a16:creationId xmlns:a16="http://schemas.microsoft.com/office/drawing/2014/main" id="{4AC6186D-2B97-4E4E-94DD-782779D124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7">
                <a:extLst>
                  <a:ext uri="{FF2B5EF4-FFF2-40B4-BE49-F238E27FC236}">
                    <a16:creationId xmlns:a16="http://schemas.microsoft.com/office/drawing/2014/main" id="{96190FB3-0CA1-4314-B968-9201200CD7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8">
                <a:extLst>
                  <a:ext uri="{FF2B5EF4-FFF2-40B4-BE49-F238E27FC236}">
                    <a16:creationId xmlns:a16="http://schemas.microsoft.com/office/drawing/2014/main" id="{B31CA43D-F132-45FF-864A-675717E28C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9">
                <a:extLst>
                  <a:ext uri="{FF2B5EF4-FFF2-40B4-BE49-F238E27FC236}">
                    <a16:creationId xmlns:a16="http://schemas.microsoft.com/office/drawing/2014/main" id="{8890E694-D8EE-4B7A-9D19-ABCDBACBD4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90">
                <a:extLst>
                  <a:ext uri="{FF2B5EF4-FFF2-40B4-BE49-F238E27FC236}">
                    <a16:creationId xmlns:a16="http://schemas.microsoft.com/office/drawing/2014/main" id="{6E34B16F-95A0-4FF6-B6E6-1709A78087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1">
                <a:extLst>
                  <a:ext uri="{FF2B5EF4-FFF2-40B4-BE49-F238E27FC236}">
                    <a16:creationId xmlns:a16="http://schemas.microsoft.com/office/drawing/2014/main" id="{9189DAEB-CABB-497B-B45A-70C0EDCC7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2">
                <a:extLst>
                  <a:ext uri="{FF2B5EF4-FFF2-40B4-BE49-F238E27FC236}">
                    <a16:creationId xmlns:a16="http://schemas.microsoft.com/office/drawing/2014/main" id="{1F428E80-41FF-4F9F-84FD-1EAC5435C7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3">
                <a:extLst>
                  <a:ext uri="{FF2B5EF4-FFF2-40B4-BE49-F238E27FC236}">
                    <a16:creationId xmlns:a16="http://schemas.microsoft.com/office/drawing/2014/main" id="{D600A508-B024-439D-A435-8C3C82E62A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4">
                <a:extLst>
                  <a:ext uri="{FF2B5EF4-FFF2-40B4-BE49-F238E27FC236}">
                    <a16:creationId xmlns:a16="http://schemas.microsoft.com/office/drawing/2014/main" id="{3C1ABEA8-3B5C-4FD2-B08A-898B0EFFFC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5">
                <a:extLst>
                  <a:ext uri="{FF2B5EF4-FFF2-40B4-BE49-F238E27FC236}">
                    <a16:creationId xmlns:a16="http://schemas.microsoft.com/office/drawing/2014/main" id="{FC45D7B8-CBFF-4348-A808-BF20EDF4846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6">
                <a:extLst>
                  <a:ext uri="{FF2B5EF4-FFF2-40B4-BE49-F238E27FC236}">
                    <a16:creationId xmlns:a16="http://schemas.microsoft.com/office/drawing/2014/main" id="{619EA3FE-ECA2-4075-B68B-336054F541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7">
                <a:extLst>
                  <a:ext uri="{FF2B5EF4-FFF2-40B4-BE49-F238E27FC236}">
                    <a16:creationId xmlns:a16="http://schemas.microsoft.com/office/drawing/2014/main" id="{407A6F3E-B996-44FB-BDD7-416BC32C30D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8">
                <a:extLst>
                  <a:ext uri="{FF2B5EF4-FFF2-40B4-BE49-F238E27FC236}">
                    <a16:creationId xmlns:a16="http://schemas.microsoft.com/office/drawing/2014/main" id="{89C5C443-4FF6-47C9-975C-CAC9ED1A6D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9">
                <a:extLst>
                  <a:ext uri="{FF2B5EF4-FFF2-40B4-BE49-F238E27FC236}">
                    <a16:creationId xmlns:a16="http://schemas.microsoft.com/office/drawing/2014/main" id="{7AF81E3B-5B8B-4FA6-B9AD-5B0DD124090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200">
                <a:extLst>
                  <a:ext uri="{FF2B5EF4-FFF2-40B4-BE49-F238E27FC236}">
                    <a16:creationId xmlns:a16="http://schemas.microsoft.com/office/drawing/2014/main" id="{BCEF2F7A-B1DC-4EE7-B200-B35DFAFE84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1">
                <a:extLst>
                  <a:ext uri="{FF2B5EF4-FFF2-40B4-BE49-F238E27FC236}">
                    <a16:creationId xmlns:a16="http://schemas.microsoft.com/office/drawing/2014/main" id="{D1031529-B05B-4793-8A9D-40DBD0004C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2">
                <a:extLst>
                  <a:ext uri="{FF2B5EF4-FFF2-40B4-BE49-F238E27FC236}">
                    <a16:creationId xmlns:a16="http://schemas.microsoft.com/office/drawing/2014/main" id="{735B3303-1743-445E-A98C-72B1E78F19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3">
                <a:extLst>
                  <a:ext uri="{FF2B5EF4-FFF2-40B4-BE49-F238E27FC236}">
                    <a16:creationId xmlns:a16="http://schemas.microsoft.com/office/drawing/2014/main" id="{77658875-0051-491E-AA8B-38921E19B1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4">
                <a:extLst>
                  <a:ext uri="{FF2B5EF4-FFF2-40B4-BE49-F238E27FC236}">
                    <a16:creationId xmlns:a16="http://schemas.microsoft.com/office/drawing/2014/main" id="{3B175616-FCEB-474D-9A6A-A98B8327D3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6" name="Freeform 206">
              <a:extLst>
                <a:ext uri="{FF2B5EF4-FFF2-40B4-BE49-F238E27FC236}">
                  <a16:creationId xmlns:a16="http://schemas.microsoft.com/office/drawing/2014/main" id="{DA776A13-48BC-4CAA-A923-3801572E1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7">
              <a:extLst>
                <a:ext uri="{FF2B5EF4-FFF2-40B4-BE49-F238E27FC236}">
                  <a16:creationId xmlns:a16="http://schemas.microsoft.com/office/drawing/2014/main" id="{2D77AFD6-AA6F-4378-A793-80944F5BA0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08">
              <a:extLst>
                <a:ext uri="{FF2B5EF4-FFF2-40B4-BE49-F238E27FC236}">
                  <a16:creationId xmlns:a16="http://schemas.microsoft.com/office/drawing/2014/main" id="{85307FB9-9BDF-404F-B05F-990351F9D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09">
              <a:extLst>
                <a:ext uri="{FF2B5EF4-FFF2-40B4-BE49-F238E27FC236}">
                  <a16:creationId xmlns:a16="http://schemas.microsoft.com/office/drawing/2014/main" id="{29C3ACE8-0839-40D1-A1B3-DF2E36EB1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10">
              <a:extLst>
                <a:ext uri="{FF2B5EF4-FFF2-40B4-BE49-F238E27FC236}">
                  <a16:creationId xmlns:a16="http://schemas.microsoft.com/office/drawing/2014/main" id="{77498E7E-546E-45C6-B9BA-5C20CEBD36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1">
              <a:extLst>
                <a:ext uri="{FF2B5EF4-FFF2-40B4-BE49-F238E27FC236}">
                  <a16:creationId xmlns:a16="http://schemas.microsoft.com/office/drawing/2014/main" id="{CA696B4B-E1C4-4841-8F21-A12798A574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2">
              <a:extLst>
                <a:ext uri="{FF2B5EF4-FFF2-40B4-BE49-F238E27FC236}">
                  <a16:creationId xmlns:a16="http://schemas.microsoft.com/office/drawing/2014/main" id="{B2701F59-E94A-4E60-9DF4-546C124056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3">
              <a:extLst>
                <a:ext uri="{FF2B5EF4-FFF2-40B4-BE49-F238E27FC236}">
                  <a16:creationId xmlns:a16="http://schemas.microsoft.com/office/drawing/2014/main" id="{E4EBB558-D4F3-4B18-9E22-9B5A2FF991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4">
              <a:extLst>
                <a:ext uri="{FF2B5EF4-FFF2-40B4-BE49-F238E27FC236}">
                  <a16:creationId xmlns:a16="http://schemas.microsoft.com/office/drawing/2014/main" id="{218FDDDF-6E9E-4429-B66B-53AFD235A5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5">
              <a:extLst>
                <a:ext uri="{FF2B5EF4-FFF2-40B4-BE49-F238E27FC236}">
                  <a16:creationId xmlns:a16="http://schemas.microsoft.com/office/drawing/2014/main" id="{31B3EF16-7181-4B91-A01A-15A99C6729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6">
              <a:extLst>
                <a:ext uri="{FF2B5EF4-FFF2-40B4-BE49-F238E27FC236}">
                  <a16:creationId xmlns:a16="http://schemas.microsoft.com/office/drawing/2014/main" id="{51AA0EDA-0E98-49BD-8BC7-E018194993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7">
              <a:extLst>
                <a:ext uri="{FF2B5EF4-FFF2-40B4-BE49-F238E27FC236}">
                  <a16:creationId xmlns:a16="http://schemas.microsoft.com/office/drawing/2014/main" id="{4B1F368E-C7EB-4298-9B77-8098857B91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8">
              <a:extLst>
                <a:ext uri="{FF2B5EF4-FFF2-40B4-BE49-F238E27FC236}">
                  <a16:creationId xmlns:a16="http://schemas.microsoft.com/office/drawing/2014/main" id="{F17DCB0D-AE59-471A-8A20-708B6CAD8E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9">
              <a:extLst>
                <a:ext uri="{FF2B5EF4-FFF2-40B4-BE49-F238E27FC236}">
                  <a16:creationId xmlns:a16="http://schemas.microsoft.com/office/drawing/2014/main" id="{6EAF0239-BBC1-4518-B847-332DF48434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20">
              <a:extLst>
                <a:ext uri="{FF2B5EF4-FFF2-40B4-BE49-F238E27FC236}">
                  <a16:creationId xmlns:a16="http://schemas.microsoft.com/office/drawing/2014/main" id="{05223AC1-7036-480E-B31F-D02B6963FB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1">
              <a:extLst>
                <a:ext uri="{FF2B5EF4-FFF2-40B4-BE49-F238E27FC236}">
                  <a16:creationId xmlns:a16="http://schemas.microsoft.com/office/drawing/2014/main" id="{B9F9F02A-238B-4FCE-A496-86ABF9FE57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2">
              <a:extLst>
                <a:ext uri="{FF2B5EF4-FFF2-40B4-BE49-F238E27FC236}">
                  <a16:creationId xmlns:a16="http://schemas.microsoft.com/office/drawing/2014/main" id="{4D1DB967-573E-4BDD-8FE3-CF5C3A5155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3">
              <a:extLst>
                <a:ext uri="{FF2B5EF4-FFF2-40B4-BE49-F238E27FC236}">
                  <a16:creationId xmlns:a16="http://schemas.microsoft.com/office/drawing/2014/main" id="{DE463C9F-9EF3-4F15-BBDC-A4D633BF86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4">
              <a:extLst>
                <a:ext uri="{FF2B5EF4-FFF2-40B4-BE49-F238E27FC236}">
                  <a16:creationId xmlns:a16="http://schemas.microsoft.com/office/drawing/2014/main" id="{20DA6EF0-DB39-429A-8467-F846647688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5">
              <a:extLst>
                <a:ext uri="{FF2B5EF4-FFF2-40B4-BE49-F238E27FC236}">
                  <a16:creationId xmlns:a16="http://schemas.microsoft.com/office/drawing/2014/main" id="{603696DE-85C5-4665-ACE1-7A4ED0E067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6">
              <a:extLst>
                <a:ext uri="{FF2B5EF4-FFF2-40B4-BE49-F238E27FC236}">
                  <a16:creationId xmlns:a16="http://schemas.microsoft.com/office/drawing/2014/main" id="{1047FFBB-FF16-4A64-B029-91A0A27EF9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7">
              <a:extLst>
                <a:ext uri="{FF2B5EF4-FFF2-40B4-BE49-F238E27FC236}">
                  <a16:creationId xmlns:a16="http://schemas.microsoft.com/office/drawing/2014/main" id="{DBF9B8A5-8272-47EA-A89D-B3BF377F5E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8">
              <a:extLst>
                <a:ext uri="{FF2B5EF4-FFF2-40B4-BE49-F238E27FC236}">
                  <a16:creationId xmlns:a16="http://schemas.microsoft.com/office/drawing/2014/main" id="{EA5AA9D7-689E-4137-AC89-0CAFD2C49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9">
              <a:extLst>
                <a:ext uri="{FF2B5EF4-FFF2-40B4-BE49-F238E27FC236}">
                  <a16:creationId xmlns:a16="http://schemas.microsoft.com/office/drawing/2014/main" id="{3025831A-3ABB-4212-92BE-6F1C40E2F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30">
              <a:extLst>
                <a:ext uri="{FF2B5EF4-FFF2-40B4-BE49-F238E27FC236}">
                  <a16:creationId xmlns:a16="http://schemas.microsoft.com/office/drawing/2014/main" id="{3868FDC7-C69A-4DE1-AABA-7B01B0E8C8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1">
              <a:extLst>
                <a:ext uri="{FF2B5EF4-FFF2-40B4-BE49-F238E27FC236}">
                  <a16:creationId xmlns:a16="http://schemas.microsoft.com/office/drawing/2014/main" id="{829E4E28-1570-4C53-8A46-FEB0135983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2">
              <a:extLst>
                <a:ext uri="{FF2B5EF4-FFF2-40B4-BE49-F238E27FC236}">
                  <a16:creationId xmlns:a16="http://schemas.microsoft.com/office/drawing/2014/main" id="{3E50CD8B-8CAE-4E30-8F18-73C111A785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3">
              <a:extLst>
                <a:ext uri="{FF2B5EF4-FFF2-40B4-BE49-F238E27FC236}">
                  <a16:creationId xmlns:a16="http://schemas.microsoft.com/office/drawing/2014/main" id="{DC0AA310-A9D4-4FD2-8B80-BCA5F8E987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4">
              <a:extLst>
                <a:ext uri="{FF2B5EF4-FFF2-40B4-BE49-F238E27FC236}">
                  <a16:creationId xmlns:a16="http://schemas.microsoft.com/office/drawing/2014/main" id="{48475598-76A7-4089-81A1-E07F5732B6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5">
              <a:extLst>
                <a:ext uri="{FF2B5EF4-FFF2-40B4-BE49-F238E27FC236}">
                  <a16:creationId xmlns:a16="http://schemas.microsoft.com/office/drawing/2014/main" id="{448DCFE9-17B6-483B-91FB-59B27AEBB8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6">
              <a:extLst>
                <a:ext uri="{FF2B5EF4-FFF2-40B4-BE49-F238E27FC236}">
                  <a16:creationId xmlns:a16="http://schemas.microsoft.com/office/drawing/2014/main" id="{A5FC8B8E-10DD-4987-8B33-3086BED9F6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7">
              <a:extLst>
                <a:ext uri="{FF2B5EF4-FFF2-40B4-BE49-F238E27FC236}">
                  <a16:creationId xmlns:a16="http://schemas.microsoft.com/office/drawing/2014/main" id="{E5876D55-A336-44E0-B7A4-7DEABA514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8">
              <a:extLst>
                <a:ext uri="{FF2B5EF4-FFF2-40B4-BE49-F238E27FC236}">
                  <a16:creationId xmlns:a16="http://schemas.microsoft.com/office/drawing/2014/main" id="{FA61994A-D9FC-492D-BCDF-F101DED2BA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9">
              <a:extLst>
                <a:ext uri="{FF2B5EF4-FFF2-40B4-BE49-F238E27FC236}">
                  <a16:creationId xmlns:a16="http://schemas.microsoft.com/office/drawing/2014/main" id="{473A44AC-FD56-465B-8664-E099F2FD38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40">
              <a:extLst>
                <a:ext uri="{FF2B5EF4-FFF2-40B4-BE49-F238E27FC236}">
                  <a16:creationId xmlns:a16="http://schemas.microsoft.com/office/drawing/2014/main" id="{B7864562-2FC2-4F80-9F50-0706B74C9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1">
              <a:extLst>
                <a:ext uri="{FF2B5EF4-FFF2-40B4-BE49-F238E27FC236}">
                  <a16:creationId xmlns:a16="http://schemas.microsoft.com/office/drawing/2014/main" id="{C6B51F14-EBFB-475D-9C34-A05B9A82EE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2">
              <a:extLst>
                <a:ext uri="{FF2B5EF4-FFF2-40B4-BE49-F238E27FC236}">
                  <a16:creationId xmlns:a16="http://schemas.microsoft.com/office/drawing/2014/main" id="{DCC66043-E4C8-49C8-9E19-83695EE89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3">
              <a:extLst>
                <a:ext uri="{FF2B5EF4-FFF2-40B4-BE49-F238E27FC236}">
                  <a16:creationId xmlns:a16="http://schemas.microsoft.com/office/drawing/2014/main" id="{7ABFF118-AC3F-4D49-8FDE-13CDBFC3C9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4">
              <a:extLst>
                <a:ext uri="{FF2B5EF4-FFF2-40B4-BE49-F238E27FC236}">
                  <a16:creationId xmlns:a16="http://schemas.microsoft.com/office/drawing/2014/main" id="{A3664C30-C2AA-4612-9913-4126D97B0A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5">
              <a:extLst>
                <a:ext uri="{FF2B5EF4-FFF2-40B4-BE49-F238E27FC236}">
                  <a16:creationId xmlns:a16="http://schemas.microsoft.com/office/drawing/2014/main" id="{F07003EB-5208-4681-8968-4863B101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6">
              <a:extLst>
                <a:ext uri="{FF2B5EF4-FFF2-40B4-BE49-F238E27FC236}">
                  <a16:creationId xmlns:a16="http://schemas.microsoft.com/office/drawing/2014/main" id="{8F2F0586-3F0A-4D72-BF4C-8BDEFC2C5C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7">
              <a:extLst>
                <a:ext uri="{FF2B5EF4-FFF2-40B4-BE49-F238E27FC236}">
                  <a16:creationId xmlns:a16="http://schemas.microsoft.com/office/drawing/2014/main" id="{7588D492-7ED2-4007-8B14-5C1278FEA6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8">
              <a:extLst>
                <a:ext uri="{FF2B5EF4-FFF2-40B4-BE49-F238E27FC236}">
                  <a16:creationId xmlns:a16="http://schemas.microsoft.com/office/drawing/2014/main" id="{1BEA506B-55A7-4104-BD7C-F1AC443A1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9">
              <a:extLst>
                <a:ext uri="{FF2B5EF4-FFF2-40B4-BE49-F238E27FC236}">
                  <a16:creationId xmlns:a16="http://schemas.microsoft.com/office/drawing/2014/main" id="{37BE08CB-9C1C-41F0-A1F6-EE3D20EBA4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50">
              <a:extLst>
                <a:ext uri="{FF2B5EF4-FFF2-40B4-BE49-F238E27FC236}">
                  <a16:creationId xmlns:a16="http://schemas.microsoft.com/office/drawing/2014/main" id="{B0FD020C-B5A5-4491-AF10-F0E6AB7933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1">
              <a:extLst>
                <a:ext uri="{FF2B5EF4-FFF2-40B4-BE49-F238E27FC236}">
                  <a16:creationId xmlns:a16="http://schemas.microsoft.com/office/drawing/2014/main" id="{ACEAD2C4-BF3D-41AD-9104-38694D1640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2">
              <a:extLst>
                <a:ext uri="{FF2B5EF4-FFF2-40B4-BE49-F238E27FC236}">
                  <a16:creationId xmlns:a16="http://schemas.microsoft.com/office/drawing/2014/main" id="{93EC51B7-6BBC-4FF3-8089-99334B5567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3">
              <a:extLst>
                <a:ext uri="{FF2B5EF4-FFF2-40B4-BE49-F238E27FC236}">
                  <a16:creationId xmlns:a16="http://schemas.microsoft.com/office/drawing/2014/main" id="{9B025307-6578-4ED7-A85B-0DDC8E26C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4">
              <a:extLst>
                <a:ext uri="{FF2B5EF4-FFF2-40B4-BE49-F238E27FC236}">
                  <a16:creationId xmlns:a16="http://schemas.microsoft.com/office/drawing/2014/main" id="{59D0C5C8-84DC-41E1-864E-D248E0F26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5">
              <a:extLst>
                <a:ext uri="{FF2B5EF4-FFF2-40B4-BE49-F238E27FC236}">
                  <a16:creationId xmlns:a16="http://schemas.microsoft.com/office/drawing/2014/main" id="{99A90DAF-6644-40B4-98EF-B76124B05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6">
              <a:extLst>
                <a:ext uri="{FF2B5EF4-FFF2-40B4-BE49-F238E27FC236}">
                  <a16:creationId xmlns:a16="http://schemas.microsoft.com/office/drawing/2014/main" id="{C12832FE-E7DB-4DB1-BA83-1A08F95241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7">
              <a:extLst>
                <a:ext uri="{FF2B5EF4-FFF2-40B4-BE49-F238E27FC236}">
                  <a16:creationId xmlns:a16="http://schemas.microsoft.com/office/drawing/2014/main" id="{9840123A-33F7-4A6D-8C3E-F967CEE789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8">
              <a:extLst>
                <a:ext uri="{FF2B5EF4-FFF2-40B4-BE49-F238E27FC236}">
                  <a16:creationId xmlns:a16="http://schemas.microsoft.com/office/drawing/2014/main" id="{7F991889-D105-4013-8C6A-593B988A45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9">
              <a:extLst>
                <a:ext uri="{FF2B5EF4-FFF2-40B4-BE49-F238E27FC236}">
                  <a16:creationId xmlns:a16="http://schemas.microsoft.com/office/drawing/2014/main" id="{B823DC60-2CEC-4D32-B8A3-A070D8B4F9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60">
              <a:extLst>
                <a:ext uri="{FF2B5EF4-FFF2-40B4-BE49-F238E27FC236}">
                  <a16:creationId xmlns:a16="http://schemas.microsoft.com/office/drawing/2014/main" id="{D9F30631-3A4E-48BB-B0EE-E7EF2DC965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1">
              <a:extLst>
                <a:ext uri="{FF2B5EF4-FFF2-40B4-BE49-F238E27FC236}">
                  <a16:creationId xmlns:a16="http://schemas.microsoft.com/office/drawing/2014/main" id="{09C3D8D1-C22E-4BC1-80AB-567FDE10A6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2">
              <a:extLst>
                <a:ext uri="{FF2B5EF4-FFF2-40B4-BE49-F238E27FC236}">
                  <a16:creationId xmlns:a16="http://schemas.microsoft.com/office/drawing/2014/main" id="{131F39FF-1032-4546-BE5A-A6186CD494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3">
              <a:extLst>
                <a:ext uri="{FF2B5EF4-FFF2-40B4-BE49-F238E27FC236}">
                  <a16:creationId xmlns:a16="http://schemas.microsoft.com/office/drawing/2014/main" id="{9E5BF464-6367-44B9-8E85-702A3B9954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4">
              <a:extLst>
                <a:ext uri="{FF2B5EF4-FFF2-40B4-BE49-F238E27FC236}">
                  <a16:creationId xmlns:a16="http://schemas.microsoft.com/office/drawing/2014/main" id="{1763C26E-C32C-4CF2-B6EA-02F297511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5">
              <a:extLst>
                <a:ext uri="{FF2B5EF4-FFF2-40B4-BE49-F238E27FC236}">
                  <a16:creationId xmlns:a16="http://schemas.microsoft.com/office/drawing/2014/main" id="{C9A732CB-002A-4223-A96C-6979B2C09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6">
              <a:extLst>
                <a:ext uri="{FF2B5EF4-FFF2-40B4-BE49-F238E27FC236}">
                  <a16:creationId xmlns:a16="http://schemas.microsoft.com/office/drawing/2014/main" id="{1489E6F4-0313-4A33-86BD-B6D44B576A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7">
              <a:extLst>
                <a:ext uri="{FF2B5EF4-FFF2-40B4-BE49-F238E27FC236}">
                  <a16:creationId xmlns:a16="http://schemas.microsoft.com/office/drawing/2014/main" id="{3B4EAD0A-08E2-4C96-A68A-1FD261F28E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8">
              <a:extLst>
                <a:ext uri="{FF2B5EF4-FFF2-40B4-BE49-F238E27FC236}">
                  <a16:creationId xmlns:a16="http://schemas.microsoft.com/office/drawing/2014/main" id="{BE032696-7D94-45D1-A846-33A34ADD3A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9">
              <a:extLst>
                <a:ext uri="{FF2B5EF4-FFF2-40B4-BE49-F238E27FC236}">
                  <a16:creationId xmlns:a16="http://schemas.microsoft.com/office/drawing/2014/main" id="{2072B0DB-431B-4FF5-8A75-0039DC3D0B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70">
              <a:extLst>
                <a:ext uri="{FF2B5EF4-FFF2-40B4-BE49-F238E27FC236}">
                  <a16:creationId xmlns:a16="http://schemas.microsoft.com/office/drawing/2014/main" id="{7698EF44-6425-4CA6-846F-DDBD77C133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1">
              <a:extLst>
                <a:ext uri="{FF2B5EF4-FFF2-40B4-BE49-F238E27FC236}">
                  <a16:creationId xmlns:a16="http://schemas.microsoft.com/office/drawing/2014/main" id="{491FF2E6-4771-4E3A-9698-37A747587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2">
              <a:extLst>
                <a:ext uri="{FF2B5EF4-FFF2-40B4-BE49-F238E27FC236}">
                  <a16:creationId xmlns:a16="http://schemas.microsoft.com/office/drawing/2014/main" id="{54407076-3B72-4870-889D-E62A7FBCB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3">
              <a:extLst>
                <a:ext uri="{FF2B5EF4-FFF2-40B4-BE49-F238E27FC236}">
                  <a16:creationId xmlns:a16="http://schemas.microsoft.com/office/drawing/2014/main" id="{FB78CE3F-BE8C-4D9F-A028-204A3EC5FA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4">
              <a:extLst>
                <a:ext uri="{FF2B5EF4-FFF2-40B4-BE49-F238E27FC236}">
                  <a16:creationId xmlns:a16="http://schemas.microsoft.com/office/drawing/2014/main" id="{C4C1F3CA-D67D-43E2-8BC2-7672E24AD3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5">
              <a:extLst>
                <a:ext uri="{FF2B5EF4-FFF2-40B4-BE49-F238E27FC236}">
                  <a16:creationId xmlns:a16="http://schemas.microsoft.com/office/drawing/2014/main" id="{528BBB8F-DFF2-4EFE-BFE6-FA640516E3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6">
              <a:extLst>
                <a:ext uri="{FF2B5EF4-FFF2-40B4-BE49-F238E27FC236}">
                  <a16:creationId xmlns:a16="http://schemas.microsoft.com/office/drawing/2014/main" id="{CBD2AFE2-425C-4042-9963-0DC57980DA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7">
              <a:extLst>
                <a:ext uri="{FF2B5EF4-FFF2-40B4-BE49-F238E27FC236}">
                  <a16:creationId xmlns:a16="http://schemas.microsoft.com/office/drawing/2014/main" id="{1504AD76-F68B-41DB-8F1B-A5B19EF7F1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8">
              <a:extLst>
                <a:ext uri="{FF2B5EF4-FFF2-40B4-BE49-F238E27FC236}">
                  <a16:creationId xmlns:a16="http://schemas.microsoft.com/office/drawing/2014/main" id="{E8F5EBDE-2C7B-4A12-BFDC-1A6C52531C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9">
              <a:extLst>
                <a:ext uri="{FF2B5EF4-FFF2-40B4-BE49-F238E27FC236}">
                  <a16:creationId xmlns:a16="http://schemas.microsoft.com/office/drawing/2014/main" id="{04F7ACD1-0D71-40F8-BD4F-7AE26372BA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80">
              <a:extLst>
                <a:ext uri="{FF2B5EF4-FFF2-40B4-BE49-F238E27FC236}">
                  <a16:creationId xmlns:a16="http://schemas.microsoft.com/office/drawing/2014/main" id="{3DB00D8F-0CDD-49E3-8684-70C3AC64F9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1">
              <a:extLst>
                <a:ext uri="{FF2B5EF4-FFF2-40B4-BE49-F238E27FC236}">
                  <a16:creationId xmlns:a16="http://schemas.microsoft.com/office/drawing/2014/main" id="{27AE7F35-3C9D-4A88-831E-419F317C98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2">
              <a:extLst>
                <a:ext uri="{FF2B5EF4-FFF2-40B4-BE49-F238E27FC236}">
                  <a16:creationId xmlns:a16="http://schemas.microsoft.com/office/drawing/2014/main" id="{5989A34B-C156-45A0-8E78-C9F3DA21AF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3">
              <a:extLst>
                <a:ext uri="{FF2B5EF4-FFF2-40B4-BE49-F238E27FC236}">
                  <a16:creationId xmlns:a16="http://schemas.microsoft.com/office/drawing/2014/main" id="{B3D5C21F-33FE-4A08-8D3C-8724B8431A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4">
              <a:extLst>
                <a:ext uri="{FF2B5EF4-FFF2-40B4-BE49-F238E27FC236}">
                  <a16:creationId xmlns:a16="http://schemas.microsoft.com/office/drawing/2014/main" id="{F408A1BE-FE79-48DF-A5F3-8937DB2386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5">
              <a:extLst>
                <a:ext uri="{FF2B5EF4-FFF2-40B4-BE49-F238E27FC236}">
                  <a16:creationId xmlns:a16="http://schemas.microsoft.com/office/drawing/2014/main" id="{F403099D-EC73-41AD-8549-CCAE924B49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6">
              <a:extLst>
                <a:ext uri="{FF2B5EF4-FFF2-40B4-BE49-F238E27FC236}">
                  <a16:creationId xmlns:a16="http://schemas.microsoft.com/office/drawing/2014/main" id="{317D59D3-10FF-4095-88D1-D0C5011EDB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7">
              <a:extLst>
                <a:ext uri="{FF2B5EF4-FFF2-40B4-BE49-F238E27FC236}">
                  <a16:creationId xmlns:a16="http://schemas.microsoft.com/office/drawing/2014/main" id="{B7488022-15FD-43C1-A7D2-361FF0AB50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8">
              <a:extLst>
                <a:ext uri="{FF2B5EF4-FFF2-40B4-BE49-F238E27FC236}">
                  <a16:creationId xmlns:a16="http://schemas.microsoft.com/office/drawing/2014/main" id="{DDF2BCCB-B131-4959-971F-D92A9F5A6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9">
              <a:extLst>
                <a:ext uri="{FF2B5EF4-FFF2-40B4-BE49-F238E27FC236}">
                  <a16:creationId xmlns:a16="http://schemas.microsoft.com/office/drawing/2014/main" id="{40BF592D-B3BE-47F4-9ACF-3D5561DE43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90">
              <a:extLst>
                <a:ext uri="{FF2B5EF4-FFF2-40B4-BE49-F238E27FC236}">
                  <a16:creationId xmlns:a16="http://schemas.microsoft.com/office/drawing/2014/main" id="{29745BCC-F23E-40C6-9B3F-F6AB117F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1">
              <a:extLst>
                <a:ext uri="{FF2B5EF4-FFF2-40B4-BE49-F238E27FC236}">
                  <a16:creationId xmlns:a16="http://schemas.microsoft.com/office/drawing/2014/main" id="{B58FAEBE-DF6B-4452-B287-8411CB8F49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2">
              <a:extLst>
                <a:ext uri="{FF2B5EF4-FFF2-40B4-BE49-F238E27FC236}">
                  <a16:creationId xmlns:a16="http://schemas.microsoft.com/office/drawing/2014/main" id="{AE52DC58-07FD-41D1-BA1C-901E5D6DC5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3">
              <a:extLst>
                <a:ext uri="{FF2B5EF4-FFF2-40B4-BE49-F238E27FC236}">
                  <a16:creationId xmlns:a16="http://schemas.microsoft.com/office/drawing/2014/main" id="{AEB4F28D-465A-42C9-81F6-82470991A4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4">
              <a:extLst>
                <a:ext uri="{FF2B5EF4-FFF2-40B4-BE49-F238E27FC236}">
                  <a16:creationId xmlns:a16="http://schemas.microsoft.com/office/drawing/2014/main" id="{DA2EF04D-49A2-4DBD-9492-00BB4DDE45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5">
              <a:extLst>
                <a:ext uri="{FF2B5EF4-FFF2-40B4-BE49-F238E27FC236}">
                  <a16:creationId xmlns:a16="http://schemas.microsoft.com/office/drawing/2014/main" id="{6A4799C1-8D3B-4444-BA67-B99936C4FB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6">
              <a:extLst>
                <a:ext uri="{FF2B5EF4-FFF2-40B4-BE49-F238E27FC236}">
                  <a16:creationId xmlns:a16="http://schemas.microsoft.com/office/drawing/2014/main" id="{AEA8EE0D-CF16-4167-BB4F-C5060444EA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7">
              <a:extLst>
                <a:ext uri="{FF2B5EF4-FFF2-40B4-BE49-F238E27FC236}">
                  <a16:creationId xmlns:a16="http://schemas.microsoft.com/office/drawing/2014/main" id="{9A8EC69E-8D47-48D3-859A-CDE9D89F204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8">
              <a:extLst>
                <a:ext uri="{FF2B5EF4-FFF2-40B4-BE49-F238E27FC236}">
                  <a16:creationId xmlns:a16="http://schemas.microsoft.com/office/drawing/2014/main" id="{F5B1A3F9-7557-4A27-A22D-7D1A7390CE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9">
              <a:extLst>
                <a:ext uri="{FF2B5EF4-FFF2-40B4-BE49-F238E27FC236}">
                  <a16:creationId xmlns:a16="http://schemas.microsoft.com/office/drawing/2014/main" id="{66B2B12E-8A7F-4784-B857-53495185D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300">
              <a:extLst>
                <a:ext uri="{FF2B5EF4-FFF2-40B4-BE49-F238E27FC236}">
                  <a16:creationId xmlns:a16="http://schemas.microsoft.com/office/drawing/2014/main" id="{50404DAB-CDAD-4470-AF12-D0DE4A39B6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1">
              <a:extLst>
                <a:ext uri="{FF2B5EF4-FFF2-40B4-BE49-F238E27FC236}">
                  <a16:creationId xmlns:a16="http://schemas.microsoft.com/office/drawing/2014/main" id="{1AE2EB5D-F747-40A8-9223-5C81532A23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2">
              <a:extLst>
                <a:ext uri="{FF2B5EF4-FFF2-40B4-BE49-F238E27FC236}">
                  <a16:creationId xmlns:a16="http://schemas.microsoft.com/office/drawing/2014/main" id="{5701E320-C8A4-494D-AA70-774D6CB6A0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3">
              <a:extLst>
                <a:ext uri="{FF2B5EF4-FFF2-40B4-BE49-F238E27FC236}">
                  <a16:creationId xmlns:a16="http://schemas.microsoft.com/office/drawing/2014/main" id="{7BD927AA-A2C5-46F9-B779-CDCDDB0181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4">
              <a:extLst>
                <a:ext uri="{FF2B5EF4-FFF2-40B4-BE49-F238E27FC236}">
                  <a16:creationId xmlns:a16="http://schemas.microsoft.com/office/drawing/2014/main" id="{9AC0A2BA-CEAE-4FB9-BDA5-6421658269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5">
              <a:extLst>
                <a:ext uri="{FF2B5EF4-FFF2-40B4-BE49-F238E27FC236}">
                  <a16:creationId xmlns:a16="http://schemas.microsoft.com/office/drawing/2014/main" id="{BAFB15D6-9B04-4ED3-AEDB-6D5BF645EE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>
          <a:gsLst>
            <a:gs pos="0">
              <a:srgbClr val="1C3193"/>
            </a:gs>
            <a:gs pos="100000">
              <a:srgbClr val="10132F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logo-04">
            <a:extLst>
              <a:ext uri="{FF2B5EF4-FFF2-40B4-BE49-F238E27FC236}">
                <a16:creationId xmlns:a16="http://schemas.microsoft.com/office/drawing/2014/main" id="{4163388E-C10D-49F7-8107-CFAE07AB2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8605" y="-464820"/>
            <a:ext cx="3293110" cy="21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8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2024/5/21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6.xml"/><Relationship Id="rId6" Type="http://schemas.openxmlformats.org/officeDocument/2006/relationships/image" Target="../media/image6.png"/><Relationship Id="rId11" Type="http://schemas.openxmlformats.org/officeDocument/2006/relationships/image" Target="../media/image9.sv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8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9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0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3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4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5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6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59.xml"/><Relationship Id="rId7" Type="http://schemas.openxmlformats.org/officeDocument/2006/relationships/image" Target="../media/image11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7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8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9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0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1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3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4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87.xml"/><Relationship Id="rId7" Type="http://schemas.openxmlformats.org/officeDocument/2006/relationships/image" Target="../media/image11.png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8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0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9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0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1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2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3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4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5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6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7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8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9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0.xml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2.xml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3.xml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4.xml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3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4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5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6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7C3885D1-EF4C-465A-961A-15C36A8234FB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28" name="Group 205">
              <a:extLst>
                <a:ext uri="{FF2B5EF4-FFF2-40B4-BE49-F238E27FC236}">
                  <a16:creationId xmlns:a16="http://schemas.microsoft.com/office/drawing/2014/main" id="{A6DA105B-023D-4138-A8C2-AEDCB697A8FC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29" name="Line 5">
                <a:extLst>
                  <a:ext uri="{FF2B5EF4-FFF2-40B4-BE49-F238E27FC236}">
                    <a16:creationId xmlns:a16="http://schemas.microsoft.com/office/drawing/2014/main" id="{2A88FF0E-9E61-4B2D-A7E9-253390B7A1F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6">
                <a:extLst>
                  <a:ext uri="{FF2B5EF4-FFF2-40B4-BE49-F238E27FC236}">
                    <a16:creationId xmlns:a16="http://schemas.microsoft.com/office/drawing/2014/main" id="{98AF194A-1AE4-4CC9-9DDF-DF2A3079DD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7">
                <a:extLst>
                  <a:ext uri="{FF2B5EF4-FFF2-40B4-BE49-F238E27FC236}">
                    <a16:creationId xmlns:a16="http://schemas.microsoft.com/office/drawing/2014/main" id="{FC495C51-F486-4936-956B-313FB6C2AB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8">
                <a:extLst>
                  <a:ext uri="{FF2B5EF4-FFF2-40B4-BE49-F238E27FC236}">
                    <a16:creationId xmlns:a16="http://schemas.microsoft.com/office/drawing/2014/main" id="{E7B9DF5A-5BDD-4E2A-8646-DA29B9948D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9">
                <a:extLst>
                  <a:ext uri="{FF2B5EF4-FFF2-40B4-BE49-F238E27FC236}">
                    <a16:creationId xmlns:a16="http://schemas.microsoft.com/office/drawing/2014/main" id="{F55505B3-7073-455F-B42D-0D7370C8AB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0">
                <a:extLst>
                  <a:ext uri="{FF2B5EF4-FFF2-40B4-BE49-F238E27FC236}">
                    <a16:creationId xmlns:a16="http://schemas.microsoft.com/office/drawing/2014/main" id="{FBA167AF-E2ED-47B7-813E-1493B819B9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id="{868FB13B-B1A9-4987-9AB8-D6B2178B50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12">
                <a:extLst>
                  <a:ext uri="{FF2B5EF4-FFF2-40B4-BE49-F238E27FC236}">
                    <a16:creationId xmlns:a16="http://schemas.microsoft.com/office/drawing/2014/main" id="{6CB63659-5276-4E8C-9137-4B6FCBF72E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13">
                <a:extLst>
                  <a:ext uri="{FF2B5EF4-FFF2-40B4-BE49-F238E27FC236}">
                    <a16:creationId xmlns:a16="http://schemas.microsoft.com/office/drawing/2014/main" id="{55B0A88F-CF28-496A-946D-C5553354B8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14">
                <a:extLst>
                  <a:ext uri="{FF2B5EF4-FFF2-40B4-BE49-F238E27FC236}">
                    <a16:creationId xmlns:a16="http://schemas.microsoft.com/office/drawing/2014/main" id="{38542B31-82E6-463D-B4F3-630AFB483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15">
                <a:extLst>
                  <a:ext uri="{FF2B5EF4-FFF2-40B4-BE49-F238E27FC236}">
                    <a16:creationId xmlns:a16="http://schemas.microsoft.com/office/drawing/2014/main" id="{A9652B9E-5D08-4BF7-A19B-34238786D8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16">
                <a:extLst>
                  <a:ext uri="{FF2B5EF4-FFF2-40B4-BE49-F238E27FC236}">
                    <a16:creationId xmlns:a16="http://schemas.microsoft.com/office/drawing/2014/main" id="{BD884A2D-84A9-45FA-8A89-EAA73868D0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17">
                <a:extLst>
                  <a:ext uri="{FF2B5EF4-FFF2-40B4-BE49-F238E27FC236}">
                    <a16:creationId xmlns:a16="http://schemas.microsoft.com/office/drawing/2014/main" id="{299683C2-5BDE-461C-88FE-E58055B8DF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18">
                <a:extLst>
                  <a:ext uri="{FF2B5EF4-FFF2-40B4-BE49-F238E27FC236}">
                    <a16:creationId xmlns:a16="http://schemas.microsoft.com/office/drawing/2014/main" id="{DB6D5047-9DA0-4122-934A-A54D92BEB1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19">
                <a:extLst>
                  <a:ext uri="{FF2B5EF4-FFF2-40B4-BE49-F238E27FC236}">
                    <a16:creationId xmlns:a16="http://schemas.microsoft.com/office/drawing/2014/main" id="{1AB74860-A056-4B0B-B93E-DF508B802E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20">
                <a:extLst>
                  <a:ext uri="{FF2B5EF4-FFF2-40B4-BE49-F238E27FC236}">
                    <a16:creationId xmlns:a16="http://schemas.microsoft.com/office/drawing/2014/main" id="{B42247B6-A483-4C84-B5DF-5E580F62D4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21">
                <a:extLst>
                  <a:ext uri="{FF2B5EF4-FFF2-40B4-BE49-F238E27FC236}">
                    <a16:creationId xmlns:a16="http://schemas.microsoft.com/office/drawing/2014/main" id="{EE9479D1-1BDC-41AD-AFC5-DEB85DAF06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22">
                <a:extLst>
                  <a:ext uri="{FF2B5EF4-FFF2-40B4-BE49-F238E27FC236}">
                    <a16:creationId xmlns:a16="http://schemas.microsoft.com/office/drawing/2014/main" id="{1BB6C53C-EEB7-40E8-ABF6-D0C0A497C0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23">
                <a:extLst>
                  <a:ext uri="{FF2B5EF4-FFF2-40B4-BE49-F238E27FC236}">
                    <a16:creationId xmlns:a16="http://schemas.microsoft.com/office/drawing/2014/main" id="{AC8966E0-EC52-4E1C-96D2-1D55B04B28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24">
                <a:extLst>
                  <a:ext uri="{FF2B5EF4-FFF2-40B4-BE49-F238E27FC236}">
                    <a16:creationId xmlns:a16="http://schemas.microsoft.com/office/drawing/2014/main" id="{41688A79-30E0-4FDB-8A63-C960E75FD0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25">
                <a:extLst>
                  <a:ext uri="{FF2B5EF4-FFF2-40B4-BE49-F238E27FC236}">
                    <a16:creationId xmlns:a16="http://schemas.microsoft.com/office/drawing/2014/main" id="{55C79CBE-E77E-4F05-8B27-CCB12ABCF9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26">
                <a:extLst>
                  <a:ext uri="{FF2B5EF4-FFF2-40B4-BE49-F238E27FC236}">
                    <a16:creationId xmlns:a16="http://schemas.microsoft.com/office/drawing/2014/main" id="{B8945A27-0829-4D21-9E41-63740E91C2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27">
                <a:extLst>
                  <a:ext uri="{FF2B5EF4-FFF2-40B4-BE49-F238E27FC236}">
                    <a16:creationId xmlns:a16="http://schemas.microsoft.com/office/drawing/2014/main" id="{205D03AB-5095-4833-B323-67A35E90CB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28">
                <a:extLst>
                  <a:ext uri="{FF2B5EF4-FFF2-40B4-BE49-F238E27FC236}">
                    <a16:creationId xmlns:a16="http://schemas.microsoft.com/office/drawing/2014/main" id="{C46E1432-8C44-4761-9352-6EF3DA1E3D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29">
                <a:extLst>
                  <a:ext uri="{FF2B5EF4-FFF2-40B4-BE49-F238E27FC236}">
                    <a16:creationId xmlns:a16="http://schemas.microsoft.com/office/drawing/2014/main" id="{C645DE9D-B732-444E-AB49-CBEB3DCE165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30">
                <a:extLst>
                  <a:ext uri="{FF2B5EF4-FFF2-40B4-BE49-F238E27FC236}">
                    <a16:creationId xmlns:a16="http://schemas.microsoft.com/office/drawing/2014/main" id="{F01FBB10-61C1-4A6F-886F-C6163A39F6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31">
                <a:extLst>
                  <a:ext uri="{FF2B5EF4-FFF2-40B4-BE49-F238E27FC236}">
                    <a16:creationId xmlns:a16="http://schemas.microsoft.com/office/drawing/2014/main" id="{C2589507-5C7E-4030-915F-837AF6A56A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32">
                <a:extLst>
                  <a:ext uri="{FF2B5EF4-FFF2-40B4-BE49-F238E27FC236}">
                    <a16:creationId xmlns:a16="http://schemas.microsoft.com/office/drawing/2014/main" id="{126433F8-2887-41F2-8B3E-A4A5B751A0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33">
                <a:extLst>
                  <a:ext uri="{FF2B5EF4-FFF2-40B4-BE49-F238E27FC236}">
                    <a16:creationId xmlns:a16="http://schemas.microsoft.com/office/drawing/2014/main" id="{2C293BC6-F9BE-4BA4-80C6-22E0E0E108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34">
                <a:extLst>
                  <a:ext uri="{FF2B5EF4-FFF2-40B4-BE49-F238E27FC236}">
                    <a16:creationId xmlns:a16="http://schemas.microsoft.com/office/drawing/2014/main" id="{F5DB86C5-BC99-416C-BB59-AEC14D6D8B5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35">
                <a:extLst>
                  <a:ext uri="{FF2B5EF4-FFF2-40B4-BE49-F238E27FC236}">
                    <a16:creationId xmlns:a16="http://schemas.microsoft.com/office/drawing/2014/main" id="{3D952311-645F-4D2C-AF2C-A38F6A42CD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36">
                <a:extLst>
                  <a:ext uri="{FF2B5EF4-FFF2-40B4-BE49-F238E27FC236}">
                    <a16:creationId xmlns:a16="http://schemas.microsoft.com/office/drawing/2014/main" id="{69CE1ABC-CB2A-4918-AB0E-0058DBE39CD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37">
                <a:extLst>
                  <a:ext uri="{FF2B5EF4-FFF2-40B4-BE49-F238E27FC236}">
                    <a16:creationId xmlns:a16="http://schemas.microsoft.com/office/drawing/2014/main" id="{5D069539-9563-43E5-9E5F-A2A3602A3D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38">
                <a:extLst>
                  <a:ext uri="{FF2B5EF4-FFF2-40B4-BE49-F238E27FC236}">
                    <a16:creationId xmlns:a16="http://schemas.microsoft.com/office/drawing/2014/main" id="{842E609E-68E7-4628-A9C0-631B504CB1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39">
                <a:extLst>
                  <a:ext uri="{FF2B5EF4-FFF2-40B4-BE49-F238E27FC236}">
                    <a16:creationId xmlns:a16="http://schemas.microsoft.com/office/drawing/2014/main" id="{3AA8F14A-1CFF-4BFC-A077-5E1EA95FFA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40">
                <a:extLst>
                  <a:ext uri="{FF2B5EF4-FFF2-40B4-BE49-F238E27FC236}">
                    <a16:creationId xmlns:a16="http://schemas.microsoft.com/office/drawing/2014/main" id="{234E5FE8-8263-40DE-A7C8-A17473F00A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41">
                <a:extLst>
                  <a:ext uri="{FF2B5EF4-FFF2-40B4-BE49-F238E27FC236}">
                    <a16:creationId xmlns:a16="http://schemas.microsoft.com/office/drawing/2014/main" id="{DCB25AFE-16F2-4B8B-A76A-49A84DA236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42">
                <a:extLst>
                  <a:ext uri="{FF2B5EF4-FFF2-40B4-BE49-F238E27FC236}">
                    <a16:creationId xmlns:a16="http://schemas.microsoft.com/office/drawing/2014/main" id="{6CF37505-7A9A-475B-86AD-8FADDBFCF4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43">
                <a:extLst>
                  <a:ext uri="{FF2B5EF4-FFF2-40B4-BE49-F238E27FC236}">
                    <a16:creationId xmlns:a16="http://schemas.microsoft.com/office/drawing/2014/main" id="{6DD2575B-7D7A-47EF-BB65-67A2D94F72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44">
                <a:extLst>
                  <a:ext uri="{FF2B5EF4-FFF2-40B4-BE49-F238E27FC236}">
                    <a16:creationId xmlns:a16="http://schemas.microsoft.com/office/drawing/2014/main" id="{0D0FA715-0DCA-484E-87B3-125B267EBD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45">
                <a:extLst>
                  <a:ext uri="{FF2B5EF4-FFF2-40B4-BE49-F238E27FC236}">
                    <a16:creationId xmlns:a16="http://schemas.microsoft.com/office/drawing/2014/main" id="{522D6527-19EA-4F1C-A605-4B9FBBE7B3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46">
                <a:extLst>
                  <a:ext uri="{FF2B5EF4-FFF2-40B4-BE49-F238E27FC236}">
                    <a16:creationId xmlns:a16="http://schemas.microsoft.com/office/drawing/2014/main" id="{9C51A244-1E62-4711-AA3A-23D8ED2A5F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47">
                <a:extLst>
                  <a:ext uri="{FF2B5EF4-FFF2-40B4-BE49-F238E27FC236}">
                    <a16:creationId xmlns:a16="http://schemas.microsoft.com/office/drawing/2014/main" id="{2E3D8749-747E-4B04-8F16-68D5552521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48">
                <a:extLst>
                  <a:ext uri="{FF2B5EF4-FFF2-40B4-BE49-F238E27FC236}">
                    <a16:creationId xmlns:a16="http://schemas.microsoft.com/office/drawing/2014/main" id="{1A234FF0-FCBC-4206-83D1-EF46B8E218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49">
                <a:extLst>
                  <a:ext uri="{FF2B5EF4-FFF2-40B4-BE49-F238E27FC236}">
                    <a16:creationId xmlns:a16="http://schemas.microsoft.com/office/drawing/2014/main" id="{4FBEB5FF-7D56-42C7-AB71-F73649F628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50">
                <a:extLst>
                  <a:ext uri="{FF2B5EF4-FFF2-40B4-BE49-F238E27FC236}">
                    <a16:creationId xmlns:a16="http://schemas.microsoft.com/office/drawing/2014/main" id="{32494F26-D2C7-4B30-8FC0-66EF730BA4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51">
                <a:extLst>
                  <a:ext uri="{FF2B5EF4-FFF2-40B4-BE49-F238E27FC236}">
                    <a16:creationId xmlns:a16="http://schemas.microsoft.com/office/drawing/2014/main" id="{8B082855-E939-48B3-871C-6AFB533574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52">
                <a:extLst>
                  <a:ext uri="{FF2B5EF4-FFF2-40B4-BE49-F238E27FC236}">
                    <a16:creationId xmlns:a16="http://schemas.microsoft.com/office/drawing/2014/main" id="{764C31D0-7D14-4B04-9CC7-BDD25BB1DC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53">
                <a:extLst>
                  <a:ext uri="{FF2B5EF4-FFF2-40B4-BE49-F238E27FC236}">
                    <a16:creationId xmlns:a16="http://schemas.microsoft.com/office/drawing/2014/main" id="{E4CCF326-7108-4F3F-8B88-27B432C6D0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54">
                <a:extLst>
                  <a:ext uri="{FF2B5EF4-FFF2-40B4-BE49-F238E27FC236}">
                    <a16:creationId xmlns:a16="http://schemas.microsoft.com/office/drawing/2014/main" id="{D97F9B3B-2C05-4765-99BA-4E416ACBF4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55">
                <a:extLst>
                  <a:ext uri="{FF2B5EF4-FFF2-40B4-BE49-F238E27FC236}">
                    <a16:creationId xmlns:a16="http://schemas.microsoft.com/office/drawing/2014/main" id="{06B82459-65BC-4C37-ABEA-1B78F68A4A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56">
                <a:extLst>
                  <a:ext uri="{FF2B5EF4-FFF2-40B4-BE49-F238E27FC236}">
                    <a16:creationId xmlns:a16="http://schemas.microsoft.com/office/drawing/2014/main" id="{72CAE04C-1845-48E3-A8FF-014FA5B755C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57">
                <a:extLst>
                  <a:ext uri="{FF2B5EF4-FFF2-40B4-BE49-F238E27FC236}">
                    <a16:creationId xmlns:a16="http://schemas.microsoft.com/office/drawing/2014/main" id="{2B2D4040-7CC7-4F77-A527-7AAE383CBC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58">
                <a:extLst>
                  <a:ext uri="{FF2B5EF4-FFF2-40B4-BE49-F238E27FC236}">
                    <a16:creationId xmlns:a16="http://schemas.microsoft.com/office/drawing/2014/main" id="{34B8F3BC-C893-4CD1-9344-6B7E74EE9C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59">
                <a:extLst>
                  <a:ext uri="{FF2B5EF4-FFF2-40B4-BE49-F238E27FC236}">
                    <a16:creationId xmlns:a16="http://schemas.microsoft.com/office/drawing/2014/main" id="{BA21806F-2C72-46CD-A152-0FBA49F2A5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60">
                <a:extLst>
                  <a:ext uri="{FF2B5EF4-FFF2-40B4-BE49-F238E27FC236}">
                    <a16:creationId xmlns:a16="http://schemas.microsoft.com/office/drawing/2014/main" id="{2767F5DF-5E50-4631-A2CB-E914A8CEC5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61">
                <a:extLst>
                  <a:ext uri="{FF2B5EF4-FFF2-40B4-BE49-F238E27FC236}">
                    <a16:creationId xmlns:a16="http://schemas.microsoft.com/office/drawing/2014/main" id="{EA804007-8661-4213-A5C4-40FD47F626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62">
                <a:extLst>
                  <a:ext uri="{FF2B5EF4-FFF2-40B4-BE49-F238E27FC236}">
                    <a16:creationId xmlns:a16="http://schemas.microsoft.com/office/drawing/2014/main" id="{DF448119-7910-41E2-AF88-0DFD837DEA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63">
                <a:extLst>
                  <a:ext uri="{FF2B5EF4-FFF2-40B4-BE49-F238E27FC236}">
                    <a16:creationId xmlns:a16="http://schemas.microsoft.com/office/drawing/2014/main" id="{4CAFC745-B5D9-477C-94E0-98AFCB1949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64">
                <a:extLst>
                  <a:ext uri="{FF2B5EF4-FFF2-40B4-BE49-F238E27FC236}">
                    <a16:creationId xmlns:a16="http://schemas.microsoft.com/office/drawing/2014/main" id="{7AF3F70C-FDCC-495A-AA4C-AB00A4B02F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65">
                <a:extLst>
                  <a:ext uri="{FF2B5EF4-FFF2-40B4-BE49-F238E27FC236}">
                    <a16:creationId xmlns:a16="http://schemas.microsoft.com/office/drawing/2014/main" id="{BBFD8D47-4379-4F58-8A90-F44FDD1BC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66">
                <a:extLst>
                  <a:ext uri="{FF2B5EF4-FFF2-40B4-BE49-F238E27FC236}">
                    <a16:creationId xmlns:a16="http://schemas.microsoft.com/office/drawing/2014/main" id="{C753CA75-CE79-425C-B3F4-E748DD28361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67">
                <a:extLst>
                  <a:ext uri="{FF2B5EF4-FFF2-40B4-BE49-F238E27FC236}">
                    <a16:creationId xmlns:a16="http://schemas.microsoft.com/office/drawing/2014/main" id="{523E2A7F-4A51-4464-B3D9-E45695600E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68">
                <a:extLst>
                  <a:ext uri="{FF2B5EF4-FFF2-40B4-BE49-F238E27FC236}">
                    <a16:creationId xmlns:a16="http://schemas.microsoft.com/office/drawing/2014/main" id="{A74ED817-2044-449C-AB8A-6DF3758F9D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69">
                <a:extLst>
                  <a:ext uri="{FF2B5EF4-FFF2-40B4-BE49-F238E27FC236}">
                    <a16:creationId xmlns:a16="http://schemas.microsoft.com/office/drawing/2014/main" id="{C3D3F3CD-F502-4E6A-8EE6-2754038AAB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70">
                <a:extLst>
                  <a:ext uri="{FF2B5EF4-FFF2-40B4-BE49-F238E27FC236}">
                    <a16:creationId xmlns:a16="http://schemas.microsoft.com/office/drawing/2014/main" id="{96954113-9D10-4275-930A-E305BEF15F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71">
                <a:extLst>
                  <a:ext uri="{FF2B5EF4-FFF2-40B4-BE49-F238E27FC236}">
                    <a16:creationId xmlns:a16="http://schemas.microsoft.com/office/drawing/2014/main" id="{8FE1FC0A-A2BA-4C59-BDD1-30FF3DECEF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72">
                <a:extLst>
                  <a:ext uri="{FF2B5EF4-FFF2-40B4-BE49-F238E27FC236}">
                    <a16:creationId xmlns:a16="http://schemas.microsoft.com/office/drawing/2014/main" id="{9DAA59FE-AC42-478F-BF66-FB9493171E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73">
                <a:extLst>
                  <a:ext uri="{FF2B5EF4-FFF2-40B4-BE49-F238E27FC236}">
                    <a16:creationId xmlns:a16="http://schemas.microsoft.com/office/drawing/2014/main" id="{45BD97C3-A974-4BDF-9671-7A49F66F24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74">
                <a:extLst>
                  <a:ext uri="{FF2B5EF4-FFF2-40B4-BE49-F238E27FC236}">
                    <a16:creationId xmlns:a16="http://schemas.microsoft.com/office/drawing/2014/main" id="{4BB6FEF6-203E-4178-90C6-F8188EE81C0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75">
                <a:extLst>
                  <a:ext uri="{FF2B5EF4-FFF2-40B4-BE49-F238E27FC236}">
                    <a16:creationId xmlns:a16="http://schemas.microsoft.com/office/drawing/2014/main" id="{58220AD8-6C97-4BF2-8218-19F57185B8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76">
                <a:extLst>
                  <a:ext uri="{FF2B5EF4-FFF2-40B4-BE49-F238E27FC236}">
                    <a16:creationId xmlns:a16="http://schemas.microsoft.com/office/drawing/2014/main" id="{F3807F76-887E-4E64-B845-EB307CF529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77">
                <a:extLst>
                  <a:ext uri="{FF2B5EF4-FFF2-40B4-BE49-F238E27FC236}">
                    <a16:creationId xmlns:a16="http://schemas.microsoft.com/office/drawing/2014/main" id="{954B0FED-230B-44D9-B48C-03C7F09C1E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78">
                <a:extLst>
                  <a:ext uri="{FF2B5EF4-FFF2-40B4-BE49-F238E27FC236}">
                    <a16:creationId xmlns:a16="http://schemas.microsoft.com/office/drawing/2014/main" id="{D53CCE4C-E9F5-48D3-864B-83EBB17091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79">
                <a:extLst>
                  <a:ext uri="{FF2B5EF4-FFF2-40B4-BE49-F238E27FC236}">
                    <a16:creationId xmlns:a16="http://schemas.microsoft.com/office/drawing/2014/main" id="{7DB8A367-82AC-4478-AA34-E83B8D0EB3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80">
                <a:extLst>
                  <a:ext uri="{FF2B5EF4-FFF2-40B4-BE49-F238E27FC236}">
                    <a16:creationId xmlns:a16="http://schemas.microsoft.com/office/drawing/2014/main" id="{9B835534-C216-461A-8A94-6140DC5339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81">
                <a:extLst>
                  <a:ext uri="{FF2B5EF4-FFF2-40B4-BE49-F238E27FC236}">
                    <a16:creationId xmlns:a16="http://schemas.microsoft.com/office/drawing/2014/main" id="{8129254F-0A5A-41DF-A9DC-1EA7A7CAF1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82">
                <a:extLst>
                  <a:ext uri="{FF2B5EF4-FFF2-40B4-BE49-F238E27FC236}">
                    <a16:creationId xmlns:a16="http://schemas.microsoft.com/office/drawing/2014/main" id="{D47B5954-79E8-4CED-9021-7D4B8F343C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83">
                <a:extLst>
                  <a:ext uri="{FF2B5EF4-FFF2-40B4-BE49-F238E27FC236}">
                    <a16:creationId xmlns:a16="http://schemas.microsoft.com/office/drawing/2014/main" id="{E76765F0-B5FE-413B-A1AF-16A75206B0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84">
                <a:extLst>
                  <a:ext uri="{FF2B5EF4-FFF2-40B4-BE49-F238E27FC236}">
                    <a16:creationId xmlns:a16="http://schemas.microsoft.com/office/drawing/2014/main" id="{3180A454-3025-499A-AE7C-2F784DE666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85">
                <a:extLst>
                  <a:ext uri="{FF2B5EF4-FFF2-40B4-BE49-F238E27FC236}">
                    <a16:creationId xmlns:a16="http://schemas.microsoft.com/office/drawing/2014/main" id="{21F5D4B9-B0D6-464A-869C-2F9617B93C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86">
                <a:extLst>
                  <a:ext uri="{FF2B5EF4-FFF2-40B4-BE49-F238E27FC236}">
                    <a16:creationId xmlns:a16="http://schemas.microsoft.com/office/drawing/2014/main" id="{41C2FA61-B2FE-41C0-99CE-43A6D8C076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87">
                <a:extLst>
                  <a:ext uri="{FF2B5EF4-FFF2-40B4-BE49-F238E27FC236}">
                    <a16:creationId xmlns:a16="http://schemas.microsoft.com/office/drawing/2014/main" id="{984ED642-F032-46C4-B49A-066EDACBF5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88">
                <a:extLst>
                  <a:ext uri="{FF2B5EF4-FFF2-40B4-BE49-F238E27FC236}">
                    <a16:creationId xmlns:a16="http://schemas.microsoft.com/office/drawing/2014/main" id="{2198C610-65A5-4DC4-A550-022DDF15D4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89">
                <a:extLst>
                  <a:ext uri="{FF2B5EF4-FFF2-40B4-BE49-F238E27FC236}">
                    <a16:creationId xmlns:a16="http://schemas.microsoft.com/office/drawing/2014/main" id="{4B4A4E00-0E91-42AD-8328-724BF5D16F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90">
                <a:extLst>
                  <a:ext uri="{FF2B5EF4-FFF2-40B4-BE49-F238E27FC236}">
                    <a16:creationId xmlns:a16="http://schemas.microsoft.com/office/drawing/2014/main" id="{96C453C1-BDAF-4DA2-87B6-AFC25DFEDC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91">
                <a:extLst>
                  <a:ext uri="{FF2B5EF4-FFF2-40B4-BE49-F238E27FC236}">
                    <a16:creationId xmlns:a16="http://schemas.microsoft.com/office/drawing/2014/main" id="{2478B9D6-D275-4050-A120-8A7F1154D1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92">
                <a:extLst>
                  <a:ext uri="{FF2B5EF4-FFF2-40B4-BE49-F238E27FC236}">
                    <a16:creationId xmlns:a16="http://schemas.microsoft.com/office/drawing/2014/main" id="{034D2812-9747-45F3-9A73-8DFC47C6A8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93">
                <a:extLst>
                  <a:ext uri="{FF2B5EF4-FFF2-40B4-BE49-F238E27FC236}">
                    <a16:creationId xmlns:a16="http://schemas.microsoft.com/office/drawing/2014/main" id="{ACACD733-9E78-4FE7-95E1-51F51F49CC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94">
                <a:extLst>
                  <a:ext uri="{FF2B5EF4-FFF2-40B4-BE49-F238E27FC236}">
                    <a16:creationId xmlns:a16="http://schemas.microsoft.com/office/drawing/2014/main" id="{633DA279-A4EE-4502-A372-68DCDF0FD4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95">
                <a:extLst>
                  <a:ext uri="{FF2B5EF4-FFF2-40B4-BE49-F238E27FC236}">
                    <a16:creationId xmlns:a16="http://schemas.microsoft.com/office/drawing/2014/main" id="{A5B6C7A1-BC7B-4087-8544-500DFB69ED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96">
                <a:extLst>
                  <a:ext uri="{FF2B5EF4-FFF2-40B4-BE49-F238E27FC236}">
                    <a16:creationId xmlns:a16="http://schemas.microsoft.com/office/drawing/2014/main" id="{638C9061-4F53-4712-A9BA-1B9779B8480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97">
                <a:extLst>
                  <a:ext uri="{FF2B5EF4-FFF2-40B4-BE49-F238E27FC236}">
                    <a16:creationId xmlns:a16="http://schemas.microsoft.com/office/drawing/2014/main" id="{2C003EFF-1E04-4AFB-9AFB-9651F3E1F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98">
                <a:extLst>
                  <a:ext uri="{FF2B5EF4-FFF2-40B4-BE49-F238E27FC236}">
                    <a16:creationId xmlns:a16="http://schemas.microsoft.com/office/drawing/2014/main" id="{BA3CA144-6958-43E5-AD43-62186C211D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99">
                <a:extLst>
                  <a:ext uri="{FF2B5EF4-FFF2-40B4-BE49-F238E27FC236}">
                    <a16:creationId xmlns:a16="http://schemas.microsoft.com/office/drawing/2014/main" id="{097C1147-9379-4F56-A483-EDA1FFAECB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00">
                <a:extLst>
                  <a:ext uri="{FF2B5EF4-FFF2-40B4-BE49-F238E27FC236}">
                    <a16:creationId xmlns:a16="http://schemas.microsoft.com/office/drawing/2014/main" id="{CC3A5B02-3D5C-48D6-AE33-CC202AB540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01">
                <a:extLst>
                  <a:ext uri="{FF2B5EF4-FFF2-40B4-BE49-F238E27FC236}">
                    <a16:creationId xmlns:a16="http://schemas.microsoft.com/office/drawing/2014/main" id="{593AF51B-B111-4349-AD10-76B142D37F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02">
                <a:extLst>
                  <a:ext uri="{FF2B5EF4-FFF2-40B4-BE49-F238E27FC236}">
                    <a16:creationId xmlns:a16="http://schemas.microsoft.com/office/drawing/2014/main" id="{7060F64A-48A2-40AD-879A-2043A2C027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03">
                <a:extLst>
                  <a:ext uri="{FF2B5EF4-FFF2-40B4-BE49-F238E27FC236}">
                    <a16:creationId xmlns:a16="http://schemas.microsoft.com/office/drawing/2014/main" id="{0375D819-C1ED-4468-95DC-F5EF3DE2CF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04">
                <a:extLst>
                  <a:ext uri="{FF2B5EF4-FFF2-40B4-BE49-F238E27FC236}">
                    <a16:creationId xmlns:a16="http://schemas.microsoft.com/office/drawing/2014/main" id="{444F73F2-FE71-493D-A7BB-CEBEF68558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05">
                <a:extLst>
                  <a:ext uri="{FF2B5EF4-FFF2-40B4-BE49-F238E27FC236}">
                    <a16:creationId xmlns:a16="http://schemas.microsoft.com/office/drawing/2014/main" id="{F2B6D7ED-FABE-466E-A79B-F30B1FD6C7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06">
                <a:extLst>
                  <a:ext uri="{FF2B5EF4-FFF2-40B4-BE49-F238E27FC236}">
                    <a16:creationId xmlns:a16="http://schemas.microsoft.com/office/drawing/2014/main" id="{0AA8E788-1393-481A-83AE-4992E508DD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07">
                <a:extLst>
                  <a:ext uri="{FF2B5EF4-FFF2-40B4-BE49-F238E27FC236}">
                    <a16:creationId xmlns:a16="http://schemas.microsoft.com/office/drawing/2014/main" id="{C195AE33-9850-4BAF-B292-7976FE9C9E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08">
                <a:extLst>
                  <a:ext uri="{FF2B5EF4-FFF2-40B4-BE49-F238E27FC236}">
                    <a16:creationId xmlns:a16="http://schemas.microsoft.com/office/drawing/2014/main" id="{F8354CD9-8668-432F-8B4D-F9A64793FA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09">
                <a:extLst>
                  <a:ext uri="{FF2B5EF4-FFF2-40B4-BE49-F238E27FC236}">
                    <a16:creationId xmlns:a16="http://schemas.microsoft.com/office/drawing/2014/main" id="{A257CEEE-D399-483B-ABD6-2BF698FFBA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10">
                <a:extLst>
                  <a:ext uri="{FF2B5EF4-FFF2-40B4-BE49-F238E27FC236}">
                    <a16:creationId xmlns:a16="http://schemas.microsoft.com/office/drawing/2014/main" id="{7E401135-33D3-4928-A5AD-2847E1C09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11">
                <a:extLst>
                  <a:ext uri="{FF2B5EF4-FFF2-40B4-BE49-F238E27FC236}">
                    <a16:creationId xmlns:a16="http://schemas.microsoft.com/office/drawing/2014/main" id="{8ADCAB80-EB2F-436C-98E2-BBB09AC8F1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12">
                <a:extLst>
                  <a:ext uri="{FF2B5EF4-FFF2-40B4-BE49-F238E27FC236}">
                    <a16:creationId xmlns:a16="http://schemas.microsoft.com/office/drawing/2014/main" id="{234C5842-09C9-459B-BC7B-3340564F2D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13">
                <a:extLst>
                  <a:ext uri="{FF2B5EF4-FFF2-40B4-BE49-F238E27FC236}">
                    <a16:creationId xmlns:a16="http://schemas.microsoft.com/office/drawing/2014/main" id="{A6C31B9F-2BFC-40F3-A526-39EC23BF95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14">
                <a:extLst>
                  <a:ext uri="{FF2B5EF4-FFF2-40B4-BE49-F238E27FC236}">
                    <a16:creationId xmlns:a16="http://schemas.microsoft.com/office/drawing/2014/main" id="{CDF59547-6AFD-41FB-966F-63C090DA2D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15">
                <a:extLst>
                  <a:ext uri="{FF2B5EF4-FFF2-40B4-BE49-F238E27FC236}">
                    <a16:creationId xmlns:a16="http://schemas.microsoft.com/office/drawing/2014/main" id="{1A2EA4C6-A7EE-4201-A9D8-1B24C2C827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16">
                <a:extLst>
                  <a:ext uri="{FF2B5EF4-FFF2-40B4-BE49-F238E27FC236}">
                    <a16:creationId xmlns:a16="http://schemas.microsoft.com/office/drawing/2014/main" id="{A26A97BB-F35B-4FF3-A0AC-79A052E907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17">
                <a:extLst>
                  <a:ext uri="{FF2B5EF4-FFF2-40B4-BE49-F238E27FC236}">
                    <a16:creationId xmlns:a16="http://schemas.microsoft.com/office/drawing/2014/main" id="{D123F28B-1FE6-4BCE-9318-D180F78B9DF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18">
                <a:extLst>
                  <a:ext uri="{FF2B5EF4-FFF2-40B4-BE49-F238E27FC236}">
                    <a16:creationId xmlns:a16="http://schemas.microsoft.com/office/drawing/2014/main" id="{4E84D712-7E90-4DDD-A632-E8624F7B46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19">
                <a:extLst>
                  <a:ext uri="{FF2B5EF4-FFF2-40B4-BE49-F238E27FC236}">
                    <a16:creationId xmlns:a16="http://schemas.microsoft.com/office/drawing/2014/main" id="{0AFDB053-AC40-4574-B2BD-5803AA18B2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20">
                <a:extLst>
                  <a:ext uri="{FF2B5EF4-FFF2-40B4-BE49-F238E27FC236}">
                    <a16:creationId xmlns:a16="http://schemas.microsoft.com/office/drawing/2014/main" id="{CFB58AF8-0691-4A79-887A-30EAA32E32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21">
                <a:extLst>
                  <a:ext uri="{FF2B5EF4-FFF2-40B4-BE49-F238E27FC236}">
                    <a16:creationId xmlns:a16="http://schemas.microsoft.com/office/drawing/2014/main" id="{6AF8FFCF-B792-444B-B6F7-2E443D2223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22">
                <a:extLst>
                  <a:ext uri="{FF2B5EF4-FFF2-40B4-BE49-F238E27FC236}">
                    <a16:creationId xmlns:a16="http://schemas.microsoft.com/office/drawing/2014/main" id="{5364A650-E293-4A8D-A8F8-CD095DA927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23">
                <a:extLst>
                  <a:ext uri="{FF2B5EF4-FFF2-40B4-BE49-F238E27FC236}">
                    <a16:creationId xmlns:a16="http://schemas.microsoft.com/office/drawing/2014/main" id="{7D6C584A-D5A8-4F6B-8F25-B887350796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24">
                <a:extLst>
                  <a:ext uri="{FF2B5EF4-FFF2-40B4-BE49-F238E27FC236}">
                    <a16:creationId xmlns:a16="http://schemas.microsoft.com/office/drawing/2014/main" id="{63613F71-8E2A-458F-8A60-2299656ADE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25">
                <a:extLst>
                  <a:ext uri="{FF2B5EF4-FFF2-40B4-BE49-F238E27FC236}">
                    <a16:creationId xmlns:a16="http://schemas.microsoft.com/office/drawing/2014/main" id="{74BDA885-D3E9-4F62-A36B-6AC2D0E3AB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26">
                <a:extLst>
                  <a:ext uri="{FF2B5EF4-FFF2-40B4-BE49-F238E27FC236}">
                    <a16:creationId xmlns:a16="http://schemas.microsoft.com/office/drawing/2014/main" id="{20360D1F-9F16-4926-AE32-D03C0E0866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27">
                <a:extLst>
                  <a:ext uri="{FF2B5EF4-FFF2-40B4-BE49-F238E27FC236}">
                    <a16:creationId xmlns:a16="http://schemas.microsoft.com/office/drawing/2014/main" id="{253E820B-9306-4ED3-812A-C3376C5F49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28">
                <a:extLst>
                  <a:ext uri="{FF2B5EF4-FFF2-40B4-BE49-F238E27FC236}">
                    <a16:creationId xmlns:a16="http://schemas.microsoft.com/office/drawing/2014/main" id="{FD6ABB9D-6F09-4E19-AEF9-BA1749AC8D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29">
                <a:extLst>
                  <a:ext uri="{FF2B5EF4-FFF2-40B4-BE49-F238E27FC236}">
                    <a16:creationId xmlns:a16="http://schemas.microsoft.com/office/drawing/2014/main" id="{7A24E7B9-2416-4380-94D2-C9B5E4C790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30">
                <a:extLst>
                  <a:ext uri="{FF2B5EF4-FFF2-40B4-BE49-F238E27FC236}">
                    <a16:creationId xmlns:a16="http://schemas.microsoft.com/office/drawing/2014/main" id="{F558064F-6F64-49C3-BB06-330EEA1EA5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31">
                <a:extLst>
                  <a:ext uri="{FF2B5EF4-FFF2-40B4-BE49-F238E27FC236}">
                    <a16:creationId xmlns:a16="http://schemas.microsoft.com/office/drawing/2014/main" id="{CA4A255D-85E3-49C6-93C3-4AB4CA91A4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32">
                <a:extLst>
                  <a:ext uri="{FF2B5EF4-FFF2-40B4-BE49-F238E27FC236}">
                    <a16:creationId xmlns:a16="http://schemas.microsoft.com/office/drawing/2014/main" id="{33B811F5-7485-4234-A7A2-C51F62C4E9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33">
                <a:extLst>
                  <a:ext uri="{FF2B5EF4-FFF2-40B4-BE49-F238E27FC236}">
                    <a16:creationId xmlns:a16="http://schemas.microsoft.com/office/drawing/2014/main" id="{51608A99-7CEE-490F-BF08-3234AF1B68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34">
                <a:extLst>
                  <a:ext uri="{FF2B5EF4-FFF2-40B4-BE49-F238E27FC236}">
                    <a16:creationId xmlns:a16="http://schemas.microsoft.com/office/drawing/2014/main" id="{A2955837-4992-4D12-B1FB-A4A0A891D3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35">
                <a:extLst>
                  <a:ext uri="{FF2B5EF4-FFF2-40B4-BE49-F238E27FC236}">
                    <a16:creationId xmlns:a16="http://schemas.microsoft.com/office/drawing/2014/main" id="{74FDAD43-A291-43B1-BDAF-AAAAF026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36">
                <a:extLst>
                  <a:ext uri="{FF2B5EF4-FFF2-40B4-BE49-F238E27FC236}">
                    <a16:creationId xmlns:a16="http://schemas.microsoft.com/office/drawing/2014/main" id="{21511352-B203-4E8E-8FDC-3E9CA5701E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37">
                <a:extLst>
                  <a:ext uri="{FF2B5EF4-FFF2-40B4-BE49-F238E27FC236}">
                    <a16:creationId xmlns:a16="http://schemas.microsoft.com/office/drawing/2014/main" id="{6242D556-CF63-4F69-8BF0-5539A30509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38">
                <a:extLst>
                  <a:ext uri="{FF2B5EF4-FFF2-40B4-BE49-F238E27FC236}">
                    <a16:creationId xmlns:a16="http://schemas.microsoft.com/office/drawing/2014/main" id="{CA9B9F0E-5FBF-4CBE-9511-E3AB3F4508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39">
                <a:extLst>
                  <a:ext uri="{FF2B5EF4-FFF2-40B4-BE49-F238E27FC236}">
                    <a16:creationId xmlns:a16="http://schemas.microsoft.com/office/drawing/2014/main" id="{54BC6415-18B2-40CE-9B03-8AE3300F5D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40">
                <a:extLst>
                  <a:ext uri="{FF2B5EF4-FFF2-40B4-BE49-F238E27FC236}">
                    <a16:creationId xmlns:a16="http://schemas.microsoft.com/office/drawing/2014/main" id="{63B320F0-E980-47DE-80A3-54D868B7D6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41">
                <a:extLst>
                  <a:ext uri="{FF2B5EF4-FFF2-40B4-BE49-F238E27FC236}">
                    <a16:creationId xmlns:a16="http://schemas.microsoft.com/office/drawing/2014/main" id="{41A63CA3-DF13-4C37-ADE0-D4129A60F1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42">
                <a:extLst>
                  <a:ext uri="{FF2B5EF4-FFF2-40B4-BE49-F238E27FC236}">
                    <a16:creationId xmlns:a16="http://schemas.microsoft.com/office/drawing/2014/main" id="{88DFBCD9-5367-4F11-BD66-2AB0310B8F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43">
                <a:extLst>
                  <a:ext uri="{FF2B5EF4-FFF2-40B4-BE49-F238E27FC236}">
                    <a16:creationId xmlns:a16="http://schemas.microsoft.com/office/drawing/2014/main" id="{FB99065A-24E7-45E5-A95F-0FD3F56DF2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44">
                <a:extLst>
                  <a:ext uri="{FF2B5EF4-FFF2-40B4-BE49-F238E27FC236}">
                    <a16:creationId xmlns:a16="http://schemas.microsoft.com/office/drawing/2014/main" id="{43DEA9BB-50BA-4991-8956-7259892BF5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45">
                <a:extLst>
                  <a:ext uri="{FF2B5EF4-FFF2-40B4-BE49-F238E27FC236}">
                    <a16:creationId xmlns:a16="http://schemas.microsoft.com/office/drawing/2014/main" id="{1AC7B8D1-260C-4E3A-AFA7-B75B8FDEB2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46">
                <a:extLst>
                  <a:ext uri="{FF2B5EF4-FFF2-40B4-BE49-F238E27FC236}">
                    <a16:creationId xmlns:a16="http://schemas.microsoft.com/office/drawing/2014/main" id="{31929C63-BCCC-423C-8A79-A595A93D8F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47">
                <a:extLst>
                  <a:ext uri="{FF2B5EF4-FFF2-40B4-BE49-F238E27FC236}">
                    <a16:creationId xmlns:a16="http://schemas.microsoft.com/office/drawing/2014/main" id="{F305E826-837A-44AE-8074-28BA2BA2D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48">
                <a:extLst>
                  <a:ext uri="{FF2B5EF4-FFF2-40B4-BE49-F238E27FC236}">
                    <a16:creationId xmlns:a16="http://schemas.microsoft.com/office/drawing/2014/main" id="{303DB638-BF11-4A35-BFD1-4FDAAA4C28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49">
                <a:extLst>
                  <a:ext uri="{FF2B5EF4-FFF2-40B4-BE49-F238E27FC236}">
                    <a16:creationId xmlns:a16="http://schemas.microsoft.com/office/drawing/2014/main" id="{E255423D-2BBB-4BFE-AAD3-76C19E886E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50">
                <a:extLst>
                  <a:ext uri="{FF2B5EF4-FFF2-40B4-BE49-F238E27FC236}">
                    <a16:creationId xmlns:a16="http://schemas.microsoft.com/office/drawing/2014/main" id="{C11A2A24-6C30-4F82-93F6-A859F1F0DB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51">
                <a:extLst>
                  <a:ext uri="{FF2B5EF4-FFF2-40B4-BE49-F238E27FC236}">
                    <a16:creationId xmlns:a16="http://schemas.microsoft.com/office/drawing/2014/main" id="{13F8DFC8-DF5D-412E-B64E-03B8FCA804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52">
                <a:extLst>
                  <a:ext uri="{FF2B5EF4-FFF2-40B4-BE49-F238E27FC236}">
                    <a16:creationId xmlns:a16="http://schemas.microsoft.com/office/drawing/2014/main" id="{BF64EF1D-4938-41CB-85F5-1742CBBE52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53">
                <a:extLst>
                  <a:ext uri="{FF2B5EF4-FFF2-40B4-BE49-F238E27FC236}">
                    <a16:creationId xmlns:a16="http://schemas.microsoft.com/office/drawing/2014/main" id="{2BF62B3E-E3A1-42A2-B5F1-74B8C22C7B2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54">
                <a:extLst>
                  <a:ext uri="{FF2B5EF4-FFF2-40B4-BE49-F238E27FC236}">
                    <a16:creationId xmlns:a16="http://schemas.microsoft.com/office/drawing/2014/main" id="{E1585C55-F43F-4E89-B140-210D7DEA36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55">
                <a:extLst>
                  <a:ext uri="{FF2B5EF4-FFF2-40B4-BE49-F238E27FC236}">
                    <a16:creationId xmlns:a16="http://schemas.microsoft.com/office/drawing/2014/main" id="{AAA53FD4-E76E-414F-9E06-5FEE4A401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56">
                <a:extLst>
                  <a:ext uri="{FF2B5EF4-FFF2-40B4-BE49-F238E27FC236}">
                    <a16:creationId xmlns:a16="http://schemas.microsoft.com/office/drawing/2014/main" id="{3E728FD2-2443-49EB-8148-DF21598CE3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57">
                <a:extLst>
                  <a:ext uri="{FF2B5EF4-FFF2-40B4-BE49-F238E27FC236}">
                    <a16:creationId xmlns:a16="http://schemas.microsoft.com/office/drawing/2014/main" id="{D85727F7-0AB6-4950-88CD-470009382E9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58">
                <a:extLst>
                  <a:ext uri="{FF2B5EF4-FFF2-40B4-BE49-F238E27FC236}">
                    <a16:creationId xmlns:a16="http://schemas.microsoft.com/office/drawing/2014/main" id="{903B1A4F-E8BC-43FC-8203-AF521D3393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59">
                <a:extLst>
                  <a:ext uri="{FF2B5EF4-FFF2-40B4-BE49-F238E27FC236}">
                    <a16:creationId xmlns:a16="http://schemas.microsoft.com/office/drawing/2014/main" id="{6B55C5BA-DBCA-43B7-A2D6-0C744294D0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60">
                <a:extLst>
                  <a:ext uri="{FF2B5EF4-FFF2-40B4-BE49-F238E27FC236}">
                    <a16:creationId xmlns:a16="http://schemas.microsoft.com/office/drawing/2014/main" id="{C1B10D06-C865-412A-AD33-D20CE142DF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61">
                <a:extLst>
                  <a:ext uri="{FF2B5EF4-FFF2-40B4-BE49-F238E27FC236}">
                    <a16:creationId xmlns:a16="http://schemas.microsoft.com/office/drawing/2014/main" id="{366D2D65-5BD8-4AE4-9EBE-2D0163B3B0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62">
                <a:extLst>
                  <a:ext uri="{FF2B5EF4-FFF2-40B4-BE49-F238E27FC236}">
                    <a16:creationId xmlns:a16="http://schemas.microsoft.com/office/drawing/2014/main" id="{B20090DD-752F-4494-B189-4A7FFE34F8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63">
                <a:extLst>
                  <a:ext uri="{FF2B5EF4-FFF2-40B4-BE49-F238E27FC236}">
                    <a16:creationId xmlns:a16="http://schemas.microsoft.com/office/drawing/2014/main" id="{4D8C08E6-153C-4F98-959B-5C5C16377E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64">
                <a:extLst>
                  <a:ext uri="{FF2B5EF4-FFF2-40B4-BE49-F238E27FC236}">
                    <a16:creationId xmlns:a16="http://schemas.microsoft.com/office/drawing/2014/main" id="{EFB9520D-3B96-4ACC-9C10-8F66B4D581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65">
                <a:extLst>
                  <a:ext uri="{FF2B5EF4-FFF2-40B4-BE49-F238E27FC236}">
                    <a16:creationId xmlns:a16="http://schemas.microsoft.com/office/drawing/2014/main" id="{FD0B5D1E-D576-48B5-9BB3-B114B1347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66">
                <a:extLst>
                  <a:ext uri="{FF2B5EF4-FFF2-40B4-BE49-F238E27FC236}">
                    <a16:creationId xmlns:a16="http://schemas.microsoft.com/office/drawing/2014/main" id="{53A5456D-3054-41CF-B0D1-CF7599987B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67">
                <a:extLst>
                  <a:ext uri="{FF2B5EF4-FFF2-40B4-BE49-F238E27FC236}">
                    <a16:creationId xmlns:a16="http://schemas.microsoft.com/office/drawing/2014/main" id="{37F20081-2AC1-4AD1-865E-42161DABEB2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68">
                <a:extLst>
                  <a:ext uri="{FF2B5EF4-FFF2-40B4-BE49-F238E27FC236}">
                    <a16:creationId xmlns:a16="http://schemas.microsoft.com/office/drawing/2014/main" id="{B63ABD32-D6D3-476C-A93F-063E99BA5A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69">
                <a:extLst>
                  <a:ext uri="{FF2B5EF4-FFF2-40B4-BE49-F238E27FC236}">
                    <a16:creationId xmlns:a16="http://schemas.microsoft.com/office/drawing/2014/main" id="{85174671-9B04-484D-B0C4-97FAE03F0C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70">
                <a:extLst>
                  <a:ext uri="{FF2B5EF4-FFF2-40B4-BE49-F238E27FC236}">
                    <a16:creationId xmlns:a16="http://schemas.microsoft.com/office/drawing/2014/main" id="{CEEBEEF2-CC1D-4739-8246-B2FFE5ED3D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71">
                <a:extLst>
                  <a:ext uri="{FF2B5EF4-FFF2-40B4-BE49-F238E27FC236}">
                    <a16:creationId xmlns:a16="http://schemas.microsoft.com/office/drawing/2014/main" id="{72AE7DF6-8AE8-450B-AFAE-F9F6E3889D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72">
                <a:extLst>
                  <a:ext uri="{FF2B5EF4-FFF2-40B4-BE49-F238E27FC236}">
                    <a16:creationId xmlns:a16="http://schemas.microsoft.com/office/drawing/2014/main" id="{5FC1F9B6-8373-4CFA-8801-6489DEB5F5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73">
                <a:extLst>
                  <a:ext uri="{FF2B5EF4-FFF2-40B4-BE49-F238E27FC236}">
                    <a16:creationId xmlns:a16="http://schemas.microsoft.com/office/drawing/2014/main" id="{AFC97144-B942-4EDE-8BA1-9EB012E148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74">
                <a:extLst>
                  <a:ext uri="{FF2B5EF4-FFF2-40B4-BE49-F238E27FC236}">
                    <a16:creationId xmlns:a16="http://schemas.microsoft.com/office/drawing/2014/main" id="{BC98A8B4-0D48-4CC0-A246-E76D1758EE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75">
                <a:extLst>
                  <a:ext uri="{FF2B5EF4-FFF2-40B4-BE49-F238E27FC236}">
                    <a16:creationId xmlns:a16="http://schemas.microsoft.com/office/drawing/2014/main" id="{5776C214-C982-44C5-B780-5B9F0E45FA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76">
                <a:extLst>
                  <a:ext uri="{FF2B5EF4-FFF2-40B4-BE49-F238E27FC236}">
                    <a16:creationId xmlns:a16="http://schemas.microsoft.com/office/drawing/2014/main" id="{19738F7E-D505-4EA9-96AC-5C946A4D4F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77">
                <a:extLst>
                  <a:ext uri="{FF2B5EF4-FFF2-40B4-BE49-F238E27FC236}">
                    <a16:creationId xmlns:a16="http://schemas.microsoft.com/office/drawing/2014/main" id="{7B5E055C-377D-495C-8BDF-61BFE95B16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78">
                <a:extLst>
                  <a:ext uri="{FF2B5EF4-FFF2-40B4-BE49-F238E27FC236}">
                    <a16:creationId xmlns:a16="http://schemas.microsoft.com/office/drawing/2014/main" id="{7923AF0C-99E6-4E25-B849-2F1EA32D0C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79">
                <a:extLst>
                  <a:ext uri="{FF2B5EF4-FFF2-40B4-BE49-F238E27FC236}">
                    <a16:creationId xmlns:a16="http://schemas.microsoft.com/office/drawing/2014/main" id="{30445F6A-B400-4009-B729-DBC4218F11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80">
                <a:extLst>
                  <a:ext uri="{FF2B5EF4-FFF2-40B4-BE49-F238E27FC236}">
                    <a16:creationId xmlns:a16="http://schemas.microsoft.com/office/drawing/2014/main" id="{45964DB5-58EA-48EA-9EF0-1BD7EAF800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81">
                <a:extLst>
                  <a:ext uri="{FF2B5EF4-FFF2-40B4-BE49-F238E27FC236}">
                    <a16:creationId xmlns:a16="http://schemas.microsoft.com/office/drawing/2014/main" id="{2D5B2353-62FE-46E0-BEDF-6702AFC5B6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82">
                <a:extLst>
                  <a:ext uri="{FF2B5EF4-FFF2-40B4-BE49-F238E27FC236}">
                    <a16:creationId xmlns:a16="http://schemas.microsoft.com/office/drawing/2014/main" id="{AE20649C-9B31-4006-891A-C0583E76B8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83">
                <a:extLst>
                  <a:ext uri="{FF2B5EF4-FFF2-40B4-BE49-F238E27FC236}">
                    <a16:creationId xmlns:a16="http://schemas.microsoft.com/office/drawing/2014/main" id="{733F8D22-133F-4AAD-BE72-3211989162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84">
                <a:extLst>
                  <a:ext uri="{FF2B5EF4-FFF2-40B4-BE49-F238E27FC236}">
                    <a16:creationId xmlns:a16="http://schemas.microsoft.com/office/drawing/2014/main" id="{65FEF88B-98CF-4650-886B-F1D43D35B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85">
                <a:extLst>
                  <a:ext uri="{FF2B5EF4-FFF2-40B4-BE49-F238E27FC236}">
                    <a16:creationId xmlns:a16="http://schemas.microsoft.com/office/drawing/2014/main" id="{ACF9E24E-BB7E-49B2-B2A8-97C766D6A7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86">
                <a:extLst>
                  <a:ext uri="{FF2B5EF4-FFF2-40B4-BE49-F238E27FC236}">
                    <a16:creationId xmlns:a16="http://schemas.microsoft.com/office/drawing/2014/main" id="{111559E3-2E15-4CB1-A411-4DAF58965E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87">
                <a:extLst>
                  <a:ext uri="{FF2B5EF4-FFF2-40B4-BE49-F238E27FC236}">
                    <a16:creationId xmlns:a16="http://schemas.microsoft.com/office/drawing/2014/main" id="{ABC3668E-C471-490E-A120-8FACCE1522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188">
                <a:extLst>
                  <a:ext uri="{FF2B5EF4-FFF2-40B4-BE49-F238E27FC236}">
                    <a16:creationId xmlns:a16="http://schemas.microsoft.com/office/drawing/2014/main" id="{82CEC780-1491-4CA6-81A9-731B6D589C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189">
                <a:extLst>
                  <a:ext uri="{FF2B5EF4-FFF2-40B4-BE49-F238E27FC236}">
                    <a16:creationId xmlns:a16="http://schemas.microsoft.com/office/drawing/2014/main" id="{5C867A17-4C6B-40ED-8CA0-8CAB2CBB4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190">
                <a:extLst>
                  <a:ext uri="{FF2B5EF4-FFF2-40B4-BE49-F238E27FC236}">
                    <a16:creationId xmlns:a16="http://schemas.microsoft.com/office/drawing/2014/main" id="{257D12A6-B0B2-4975-80A4-3CF7E8A8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191">
                <a:extLst>
                  <a:ext uri="{FF2B5EF4-FFF2-40B4-BE49-F238E27FC236}">
                    <a16:creationId xmlns:a16="http://schemas.microsoft.com/office/drawing/2014/main" id="{B7A70B2C-7368-4785-A3B5-5EEC577F24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192">
                <a:extLst>
                  <a:ext uri="{FF2B5EF4-FFF2-40B4-BE49-F238E27FC236}">
                    <a16:creationId xmlns:a16="http://schemas.microsoft.com/office/drawing/2014/main" id="{8CCA2D34-FADE-42DD-9B21-EB4EE9DCB5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193">
                <a:extLst>
                  <a:ext uri="{FF2B5EF4-FFF2-40B4-BE49-F238E27FC236}">
                    <a16:creationId xmlns:a16="http://schemas.microsoft.com/office/drawing/2014/main" id="{DD7E0468-7549-4F53-84B7-50BF37028E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194">
                <a:extLst>
                  <a:ext uri="{FF2B5EF4-FFF2-40B4-BE49-F238E27FC236}">
                    <a16:creationId xmlns:a16="http://schemas.microsoft.com/office/drawing/2014/main" id="{58E2F30E-DA12-4038-A519-248D908046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195">
                <a:extLst>
                  <a:ext uri="{FF2B5EF4-FFF2-40B4-BE49-F238E27FC236}">
                    <a16:creationId xmlns:a16="http://schemas.microsoft.com/office/drawing/2014/main" id="{F9B99F64-4429-4B96-BA21-1F2482B449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196">
                <a:extLst>
                  <a:ext uri="{FF2B5EF4-FFF2-40B4-BE49-F238E27FC236}">
                    <a16:creationId xmlns:a16="http://schemas.microsoft.com/office/drawing/2014/main" id="{802B693A-4F3A-4C17-AA91-41BEDD3EBA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197">
                <a:extLst>
                  <a:ext uri="{FF2B5EF4-FFF2-40B4-BE49-F238E27FC236}">
                    <a16:creationId xmlns:a16="http://schemas.microsoft.com/office/drawing/2014/main" id="{A18FAD9C-D828-4E7C-882B-095C8D5C1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198">
                <a:extLst>
                  <a:ext uri="{FF2B5EF4-FFF2-40B4-BE49-F238E27FC236}">
                    <a16:creationId xmlns:a16="http://schemas.microsoft.com/office/drawing/2014/main" id="{18E25A82-0597-4EB1-8C7C-8F37C144FF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199">
                <a:extLst>
                  <a:ext uri="{FF2B5EF4-FFF2-40B4-BE49-F238E27FC236}">
                    <a16:creationId xmlns:a16="http://schemas.microsoft.com/office/drawing/2014/main" id="{13590159-2800-4792-9A4A-58562D2B34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200">
                <a:extLst>
                  <a:ext uri="{FF2B5EF4-FFF2-40B4-BE49-F238E27FC236}">
                    <a16:creationId xmlns:a16="http://schemas.microsoft.com/office/drawing/2014/main" id="{A640C525-7BF5-42DA-B081-887CDC2396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201">
                <a:extLst>
                  <a:ext uri="{FF2B5EF4-FFF2-40B4-BE49-F238E27FC236}">
                    <a16:creationId xmlns:a16="http://schemas.microsoft.com/office/drawing/2014/main" id="{3E769F4E-E4A5-49E1-88E2-FC3C7D4A54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202">
                <a:extLst>
                  <a:ext uri="{FF2B5EF4-FFF2-40B4-BE49-F238E27FC236}">
                    <a16:creationId xmlns:a16="http://schemas.microsoft.com/office/drawing/2014/main" id="{6EBADB41-ABBB-42BF-ADD2-B5920AE75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Freeform 203">
                <a:extLst>
                  <a:ext uri="{FF2B5EF4-FFF2-40B4-BE49-F238E27FC236}">
                    <a16:creationId xmlns:a16="http://schemas.microsoft.com/office/drawing/2014/main" id="{E0960CD0-8E16-4D68-8017-9C5B7C5D13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Freeform 204">
                <a:extLst>
                  <a:ext uri="{FF2B5EF4-FFF2-40B4-BE49-F238E27FC236}">
                    <a16:creationId xmlns:a16="http://schemas.microsoft.com/office/drawing/2014/main" id="{3F2F36A0-9F0C-4E3D-A3FE-710CFDB3CE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9" name="Freeform 206">
              <a:extLst>
                <a:ext uri="{FF2B5EF4-FFF2-40B4-BE49-F238E27FC236}">
                  <a16:creationId xmlns:a16="http://schemas.microsoft.com/office/drawing/2014/main" id="{CAB12582-B8D8-469C-B945-426AE3B0E0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7">
              <a:extLst>
                <a:ext uri="{FF2B5EF4-FFF2-40B4-BE49-F238E27FC236}">
                  <a16:creationId xmlns:a16="http://schemas.microsoft.com/office/drawing/2014/main" id="{6B0E9446-4B0F-4BE3-AA52-6915459560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08">
              <a:extLst>
                <a:ext uri="{FF2B5EF4-FFF2-40B4-BE49-F238E27FC236}">
                  <a16:creationId xmlns:a16="http://schemas.microsoft.com/office/drawing/2014/main" id="{A00E20C7-47A2-48C0-A527-E4FE9E6AC2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9">
              <a:extLst>
                <a:ext uri="{FF2B5EF4-FFF2-40B4-BE49-F238E27FC236}">
                  <a16:creationId xmlns:a16="http://schemas.microsoft.com/office/drawing/2014/main" id="{7422BF96-8156-4BD8-8D02-844FE682F5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10">
              <a:extLst>
                <a:ext uri="{FF2B5EF4-FFF2-40B4-BE49-F238E27FC236}">
                  <a16:creationId xmlns:a16="http://schemas.microsoft.com/office/drawing/2014/main" id="{A3622899-09B5-4AC0-8F11-F1DB6286C5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11">
              <a:extLst>
                <a:ext uri="{FF2B5EF4-FFF2-40B4-BE49-F238E27FC236}">
                  <a16:creationId xmlns:a16="http://schemas.microsoft.com/office/drawing/2014/main" id="{B0731481-4442-4492-9898-385CFBC865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12">
              <a:extLst>
                <a:ext uri="{FF2B5EF4-FFF2-40B4-BE49-F238E27FC236}">
                  <a16:creationId xmlns:a16="http://schemas.microsoft.com/office/drawing/2014/main" id="{4D8B9DB5-1D81-4654-B93C-BAC09C39F2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13">
              <a:extLst>
                <a:ext uri="{FF2B5EF4-FFF2-40B4-BE49-F238E27FC236}">
                  <a16:creationId xmlns:a16="http://schemas.microsoft.com/office/drawing/2014/main" id="{81D66557-9CF5-4754-86F8-824CC64CEC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14">
              <a:extLst>
                <a:ext uri="{FF2B5EF4-FFF2-40B4-BE49-F238E27FC236}">
                  <a16:creationId xmlns:a16="http://schemas.microsoft.com/office/drawing/2014/main" id="{4A75C74C-EDEC-479B-B2C8-2A199D3D8C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15">
              <a:extLst>
                <a:ext uri="{FF2B5EF4-FFF2-40B4-BE49-F238E27FC236}">
                  <a16:creationId xmlns:a16="http://schemas.microsoft.com/office/drawing/2014/main" id="{1B8D5275-C110-42F6-9F6B-42B4E9E0DC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16">
              <a:extLst>
                <a:ext uri="{FF2B5EF4-FFF2-40B4-BE49-F238E27FC236}">
                  <a16:creationId xmlns:a16="http://schemas.microsoft.com/office/drawing/2014/main" id="{ED292322-CDAE-4E8B-A119-A102C653DC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17">
              <a:extLst>
                <a:ext uri="{FF2B5EF4-FFF2-40B4-BE49-F238E27FC236}">
                  <a16:creationId xmlns:a16="http://schemas.microsoft.com/office/drawing/2014/main" id="{D5148431-1465-4DE4-AB83-DF6F147251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18">
              <a:extLst>
                <a:ext uri="{FF2B5EF4-FFF2-40B4-BE49-F238E27FC236}">
                  <a16:creationId xmlns:a16="http://schemas.microsoft.com/office/drawing/2014/main" id="{0A931BDB-5FE3-471B-BAEE-AAB7DBB19F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19">
              <a:extLst>
                <a:ext uri="{FF2B5EF4-FFF2-40B4-BE49-F238E27FC236}">
                  <a16:creationId xmlns:a16="http://schemas.microsoft.com/office/drawing/2014/main" id="{6C7CF146-863A-45F4-A2AB-0914863837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20">
              <a:extLst>
                <a:ext uri="{FF2B5EF4-FFF2-40B4-BE49-F238E27FC236}">
                  <a16:creationId xmlns:a16="http://schemas.microsoft.com/office/drawing/2014/main" id="{5A9488B9-367E-4338-A83E-537BAFBD8C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21">
              <a:extLst>
                <a:ext uri="{FF2B5EF4-FFF2-40B4-BE49-F238E27FC236}">
                  <a16:creationId xmlns:a16="http://schemas.microsoft.com/office/drawing/2014/main" id="{4AA6E73C-12AF-4F73-9FE4-CDCB5A64AC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22">
              <a:extLst>
                <a:ext uri="{FF2B5EF4-FFF2-40B4-BE49-F238E27FC236}">
                  <a16:creationId xmlns:a16="http://schemas.microsoft.com/office/drawing/2014/main" id="{63CD7859-A6F6-45BA-A0C8-5A954EC514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23">
              <a:extLst>
                <a:ext uri="{FF2B5EF4-FFF2-40B4-BE49-F238E27FC236}">
                  <a16:creationId xmlns:a16="http://schemas.microsoft.com/office/drawing/2014/main" id="{73159D8C-512E-42B5-AF39-95B4482125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24">
              <a:extLst>
                <a:ext uri="{FF2B5EF4-FFF2-40B4-BE49-F238E27FC236}">
                  <a16:creationId xmlns:a16="http://schemas.microsoft.com/office/drawing/2014/main" id="{51FE35B6-972B-44F8-A5D9-E76E08061B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25">
              <a:extLst>
                <a:ext uri="{FF2B5EF4-FFF2-40B4-BE49-F238E27FC236}">
                  <a16:creationId xmlns:a16="http://schemas.microsoft.com/office/drawing/2014/main" id="{5152CCAD-9726-4932-B80A-7160A962CC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26">
              <a:extLst>
                <a:ext uri="{FF2B5EF4-FFF2-40B4-BE49-F238E27FC236}">
                  <a16:creationId xmlns:a16="http://schemas.microsoft.com/office/drawing/2014/main" id="{23E94C79-7682-4585-A04C-428992A2A1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27">
              <a:extLst>
                <a:ext uri="{FF2B5EF4-FFF2-40B4-BE49-F238E27FC236}">
                  <a16:creationId xmlns:a16="http://schemas.microsoft.com/office/drawing/2014/main" id="{6944CF78-6F4F-4396-9F5F-9F8CB54598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28">
              <a:extLst>
                <a:ext uri="{FF2B5EF4-FFF2-40B4-BE49-F238E27FC236}">
                  <a16:creationId xmlns:a16="http://schemas.microsoft.com/office/drawing/2014/main" id="{688012E7-BF61-4B17-90A9-7F0AF4A3F3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29">
              <a:extLst>
                <a:ext uri="{FF2B5EF4-FFF2-40B4-BE49-F238E27FC236}">
                  <a16:creationId xmlns:a16="http://schemas.microsoft.com/office/drawing/2014/main" id="{AA9794B4-F42E-4FF9-9FBB-2CC0B4D6A9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30">
              <a:extLst>
                <a:ext uri="{FF2B5EF4-FFF2-40B4-BE49-F238E27FC236}">
                  <a16:creationId xmlns:a16="http://schemas.microsoft.com/office/drawing/2014/main" id="{B5672991-8DB3-4984-88F8-5456634463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31">
              <a:extLst>
                <a:ext uri="{FF2B5EF4-FFF2-40B4-BE49-F238E27FC236}">
                  <a16:creationId xmlns:a16="http://schemas.microsoft.com/office/drawing/2014/main" id="{4BC785BE-01E5-487C-BBDD-6A4AF078C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32">
              <a:extLst>
                <a:ext uri="{FF2B5EF4-FFF2-40B4-BE49-F238E27FC236}">
                  <a16:creationId xmlns:a16="http://schemas.microsoft.com/office/drawing/2014/main" id="{C405DF96-6A32-40E8-9FA9-2A7365575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33">
              <a:extLst>
                <a:ext uri="{FF2B5EF4-FFF2-40B4-BE49-F238E27FC236}">
                  <a16:creationId xmlns:a16="http://schemas.microsoft.com/office/drawing/2014/main" id="{3A2F5AD3-679D-4166-B5A9-6B72D074C7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34">
              <a:extLst>
                <a:ext uri="{FF2B5EF4-FFF2-40B4-BE49-F238E27FC236}">
                  <a16:creationId xmlns:a16="http://schemas.microsoft.com/office/drawing/2014/main" id="{8651B608-C451-44E6-8747-07D8C091E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35">
              <a:extLst>
                <a:ext uri="{FF2B5EF4-FFF2-40B4-BE49-F238E27FC236}">
                  <a16:creationId xmlns:a16="http://schemas.microsoft.com/office/drawing/2014/main" id="{55D86F74-57B2-4767-975D-82E0AB6A3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36">
              <a:extLst>
                <a:ext uri="{FF2B5EF4-FFF2-40B4-BE49-F238E27FC236}">
                  <a16:creationId xmlns:a16="http://schemas.microsoft.com/office/drawing/2014/main" id="{9A8C98E6-6D16-42E0-A2C8-D3B492C87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37">
              <a:extLst>
                <a:ext uri="{FF2B5EF4-FFF2-40B4-BE49-F238E27FC236}">
                  <a16:creationId xmlns:a16="http://schemas.microsoft.com/office/drawing/2014/main" id="{C63401DA-0D72-402E-BE54-78959B2FA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38">
              <a:extLst>
                <a:ext uri="{FF2B5EF4-FFF2-40B4-BE49-F238E27FC236}">
                  <a16:creationId xmlns:a16="http://schemas.microsoft.com/office/drawing/2014/main" id="{248821E8-9271-4B9B-A57E-9E8A4148CA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39">
              <a:extLst>
                <a:ext uri="{FF2B5EF4-FFF2-40B4-BE49-F238E27FC236}">
                  <a16:creationId xmlns:a16="http://schemas.microsoft.com/office/drawing/2014/main" id="{3BE7D360-37CF-4F8F-84D6-938A150FA8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40">
              <a:extLst>
                <a:ext uri="{FF2B5EF4-FFF2-40B4-BE49-F238E27FC236}">
                  <a16:creationId xmlns:a16="http://schemas.microsoft.com/office/drawing/2014/main" id="{02B7C61A-7278-4E35-9177-7AD8B205F4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41">
              <a:extLst>
                <a:ext uri="{FF2B5EF4-FFF2-40B4-BE49-F238E27FC236}">
                  <a16:creationId xmlns:a16="http://schemas.microsoft.com/office/drawing/2014/main" id="{5576A0DF-CB3D-4087-BB0C-A755A891E2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42">
              <a:extLst>
                <a:ext uri="{FF2B5EF4-FFF2-40B4-BE49-F238E27FC236}">
                  <a16:creationId xmlns:a16="http://schemas.microsoft.com/office/drawing/2014/main" id="{EA8181DE-620B-4D5F-BB56-9AAA6053F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43">
              <a:extLst>
                <a:ext uri="{FF2B5EF4-FFF2-40B4-BE49-F238E27FC236}">
                  <a16:creationId xmlns:a16="http://schemas.microsoft.com/office/drawing/2014/main" id="{8A836C0B-E2D0-47D7-8BE8-F81F765A3D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44">
              <a:extLst>
                <a:ext uri="{FF2B5EF4-FFF2-40B4-BE49-F238E27FC236}">
                  <a16:creationId xmlns:a16="http://schemas.microsoft.com/office/drawing/2014/main" id="{B4C0A6F0-B04F-486C-89BA-724D077668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45">
              <a:extLst>
                <a:ext uri="{FF2B5EF4-FFF2-40B4-BE49-F238E27FC236}">
                  <a16:creationId xmlns:a16="http://schemas.microsoft.com/office/drawing/2014/main" id="{0279415B-D6F9-4589-A911-EEB9500612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46">
              <a:extLst>
                <a:ext uri="{FF2B5EF4-FFF2-40B4-BE49-F238E27FC236}">
                  <a16:creationId xmlns:a16="http://schemas.microsoft.com/office/drawing/2014/main" id="{A811608B-1958-4BF0-A1B4-F1DDCE8586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47">
              <a:extLst>
                <a:ext uri="{FF2B5EF4-FFF2-40B4-BE49-F238E27FC236}">
                  <a16:creationId xmlns:a16="http://schemas.microsoft.com/office/drawing/2014/main" id="{8CFAEC0D-306A-4DC4-BEBB-9E8FBD07A2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48">
              <a:extLst>
                <a:ext uri="{FF2B5EF4-FFF2-40B4-BE49-F238E27FC236}">
                  <a16:creationId xmlns:a16="http://schemas.microsoft.com/office/drawing/2014/main" id="{DCBF8BA7-FC5A-43D7-A2E2-46C60A36A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49">
              <a:extLst>
                <a:ext uri="{FF2B5EF4-FFF2-40B4-BE49-F238E27FC236}">
                  <a16:creationId xmlns:a16="http://schemas.microsoft.com/office/drawing/2014/main" id="{A1D71807-2B57-4B43-9E5B-FF7F510004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50">
              <a:extLst>
                <a:ext uri="{FF2B5EF4-FFF2-40B4-BE49-F238E27FC236}">
                  <a16:creationId xmlns:a16="http://schemas.microsoft.com/office/drawing/2014/main" id="{31ABE8FE-DCF8-4100-9751-43C7F1061B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51">
              <a:extLst>
                <a:ext uri="{FF2B5EF4-FFF2-40B4-BE49-F238E27FC236}">
                  <a16:creationId xmlns:a16="http://schemas.microsoft.com/office/drawing/2014/main" id="{9473A4EC-AEBC-4B99-9355-F14395B967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52">
              <a:extLst>
                <a:ext uri="{FF2B5EF4-FFF2-40B4-BE49-F238E27FC236}">
                  <a16:creationId xmlns:a16="http://schemas.microsoft.com/office/drawing/2014/main" id="{3AE5A336-B35C-4660-AE76-CA0D709C70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53">
              <a:extLst>
                <a:ext uri="{FF2B5EF4-FFF2-40B4-BE49-F238E27FC236}">
                  <a16:creationId xmlns:a16="http://schemas.microsoft.com/office/drawing/2014/main" id="{088A5884-B56B-48D9-9A1B-136E9180A0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54">
              <a:extLst>
                <a:ext uri="{FF2B5EF4-FFF2-40B4-BE49-F238E27FC236}">
                  <a16:creationId xmlns:a16="http://schemas.microsoft.com/office/drawing/2014/main" id="{6BF6ABAB-1371-477B-B7D0-CDE6FE61F8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55">
              <a:extLst>
                <a:ext uri="{FF2B5EF4-FFF2-40B4-BE49-F238E27FC236}">
                  <a16:creationId xmlns:a16="http://schemas.microsoft.com/office/drawing/2014/main" id="{40A450D6-D4F4-41F0-BAB0-F0CFE602D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56">
              <a:extLst>
                <a:ext uri="{FF2B5EF4-FFF2-40B4-BE49-F238E27FC236}">
                  <a16:creationId xmlns:a16="http://schemas.microsoft.com/office/drawing/2014/main" id="{2004E0F7-8FE7-4F5B-8DE9-75E7CF94A7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57">
              <a:extLst>
                <a:ext uri="{FF2B5EF4-FFF2-40B4-BE49-F238E27FC236}">
                  <a16:creationId xmlns:a16="http://schemas.microsoft.com/office/drawing/2014/main" id="{854DFC11-E887-4103-9363-3659462A8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58">
              <a:extLst>
                <a:ext uri="{FF2B5EF4-FFF2-40B4-BE49-F238E27FC236}">
                  <a16:creationId xmlns:a16="http://schemas.microsoft.com/office/drawing/2014/main" id="{DB390E33-F483-46C3-951C-1440A0ADD8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59">
              <a:extLst>
                <a:ext uri="{FF2B5EF4-FFF2-40B4-BE49-F238E27FC236}">
                  <a16:creationId xmlns:a16="http://schemas.microsoft.com/office/drawing/2014/main" id="{F09D6396-0D18-40B3-A234-2F3C6A98D7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60">
              <a:extLst>
                <a:ext uri="{FF2B5EF4-FFF2-40B4-BE49-F238E27FC236}">
                  <a16:creationId xmlns:a16="http://schemas.microsoft.com/office/drawing/2014/main" id="{F36DE863-0793-4183-B3A7-F2C4BDA318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61">
              <a:extLst>
                <a:ext uri="{FF2B5EF4-FFF2-40B4-BE49-F238E27FC236}">
                  <a16:creationId xmlns:a16="http://schemas.microsoft.com/office/drawing/2014/main" id="{2BBEA168-9E5A-4F7C-85D2-EF3249F688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62">
              <a:extLst>
                <a:ext uri="{FF2B5EF4-FFF2-40B4-BE49-F238E27FC236}">
                  <a16:creationId xmlns:a16="http://schemas.microsoft.com/office/drawing/2014/main" id="{A6EADE5C-1224-414F-BA6F-9F69D0D7B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63">
              <a:extLst>
                <a:ext uri="{FF2B5EF4-FFF2-40B4-BE49-F238E27FC236}">
                  <a16:creationId xmlns:a16="http://schemas.microsoft.com/office/drawing/2014/main" id="{BF8AFE62-3D8D-4AB2-BF71-E2ADA74785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64">
              <a:extLst>
                <a:ext uri="{FF2B5EF4-FFF2-40B4-BE49-F238E27FC236}">
                  <a16:creationId xmlns:a16="http://schemas.microsoft.com/office/drawing/2014/main" id="{BA8DED80-17BB-4ADE-8F2F-47BE748003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65">
              <a:extLst>
                <a:ext uri="{FF2B5EF4-FFF2-40B4-BE49-F238E27FC236}">
                  <a16:creationId xmlns:a16="http://schemas.microsoft.com/office/drawing/2014/main" id="{8F311216-CEB5-47EF-936C-14C0AE5E11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66">
              <a:extLst>
                <a:ext uri="{FF2B5EF4-FFF2-40B4-BE49-F238E27FC236}">
                  <a16:creationId xmlns:a16="http://schemas.microsoft.com/office/drawing/2014/main" id="{02516B36-23AC-4565-83EB-B7C54205A3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67">
              <a:extLst>
                <a:ext uri="{FF2B5EF4-FFF2-40B4-BE49-F238E27FC236}">
                  <a16:creationId xmlns:a16="http://schemas.microsoft.com/office/drawing/2014/main" id="{0D6D1F1A-3A8C-41BC-841B-2C9190185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68">
              <a:extLst>
                <a:ext uri="{FF2B5EF4-FFF2-40B4-BE49-F238E27FC236}">
                  <a16:creationId xmlns:a16="http://schemas.microsoft.com/office/drawing/2014/main" id="{F1EFA617-5949-4D4E-834C-DBA7864022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69">
              <a:extLst>
                <a:ext uri="{FF2B5EF4-FFF2-40B4-BE49-F238E27FC236}">
                  <a16:creationId xmlns:a16="http://schemas.microsoft.com/office/drawing/2014/main" id="{5994ABE1-7A28-4378-A3AF-E8548DC65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70">
              <a:extLst>
                <a:ext uri="{FF2B5EF4-FFF2-40B4-BE49-F238E27FC236}">
                  <a16:creationId xmlns:a16="http://schemas.microsoft.com/office/drawing/2014/main" id="{FED2BFE5-E081-4B2B-BFA9-78203D73AA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71">
              <a:extLst>
                <a:ext uri="{FF2B5EF4-FFF2-40B4-BE49-F238E27FC236}">
                  <a16:creationId xmlns:a16="http://schemas.microsoft.com/office/drawing/2014/main" id="{F532C949-9179-4D47-B1DE-2AE6F7BB2C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72">
              <a:extLst>
                <a:ext uri="{FF2B5EF4-FFF2-40B4-BE49-F238E27FC236}">
                  <a16:creationId xmlns:a16="http://schemas.microsoft.com/office/drawing/2014/main" id="{A64B00A3-448F-40A3-8406-42266C146A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73">
              <a:extLst>
                <a:ext uri="{FF2B5EF4-FFF2-40B4-BE49-F238E27FC236}">
                  <a16:creationId xmlns:a16="http://schemas.microsoft.com/office/drawing/2014/main" id="{1DBD1F9B-4DDA-4EE3-A965-EA93C9705E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74">
              <a:extLst>
                <a:ext uri="{FF2B5EF4-FFF2-40B4-BE49-F238E27FC236}">
                  <a16:creationId xmlns:a16="http://schemas.microsoft.com/office/drawing/2014/main" id="{66A3F947-9901-41C4-B844-ACCC4485A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75">
              <a:extLst>
                <a:ext uri="{FF2B5EF4-FFF2-40B4-BE49-F238E27FC236}">
                  <a16:creationId xmlns:a16="http://schemas.microsoft.com/office/drawing/2014/main" id="{1696E075-4135-4C07-93FE-5314F11D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76">
              <a:extLst>
                <a:ext uri="{FF2B5EF4-FFF2-40B4-BE49-F238E27FC236}">
                  <a16:creationId xmlns:a16="http://schemas.microsoft.com/office/drawing/2014/main" id="{5B6B8488-E598-4D9E-BEE5-00B7A29AD2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77">
              <a:extLst>
                <a:ext uri="{FF2B5EF4-FFF2-40B4-BE49-F238E27FC236}">
                  <a16:creationId xmlns:a16="http://schemas.microsoft.com/office/drawing/2014/main" id="{99BE1176-1C87-4F7A-9BAD-DC3AC565B4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78">
              <a:extLst>
                <a:ext uri="{FF2B5EF4-FFF2-40B4-BE49-F238E27FC236}">
                  <a16:creationId xmlns:a16="http://schemas.microsoft.com/office/drawing/2014/main" id="{847C733C-2AB4-488E-9A7C-6358EB3252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79">
              <a:extLst>
                <a:ext uri="{FF2B5EF4-FFF2-40B4-BE49-F238E27FC236}">
                  <a16:creationId xmlns:a16="http://schemas.microsoft.com/office/drawing/2014/main" id="{A616C61F-F16A-49A0-A8D5-8537DF025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80">
              <a:extLst>
                <a:ext uri="{FF2B5EF4-FFF2-40B4-BE49-F238E27FC236}">
                  <a16:creationId xmlns:a16="http://schemas.microsoft.com/office/drawing/2014/main" id="{9F999CD9-BC15-4732-A5C6-F423B68B5F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81">
              <a:extLst>
                <a:ext uri="{FF2B5EF4-FFF2-40B4-BE49-F238E27FC236}">
                  <a16:creationId xmlns:a16="http://schemas.microsoft.com/office/drawing/2014/main" id="{369DD39F-B387-4523-BC5A-1C473AE1A8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82">
              <a:extLst>
                <a:ext uri="{FF2B5EF4-FFF2-40B4-BE49-F238E27FC236}">
                  <a16:creationId xmlns:a16="http://schemas.microsoft.com/office/drawing/2014/main" id="{10FB6437-38C5-4800-9074-8CD7CFD60F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83">
              <a:extLst>
                <a:ext uri="{FF2B5EF4-FFF2-40B4-BE49-F238E27FC236}">
                  <a16:creationId xmlns:a16="http://schemas.microsoft.com/office/drawing/2014/main" id="{7B78973E-1619-42EB-8796-1B7138B548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84">
              <a:extLst>
                <a:ext uri="{FF2B5EF4-FFF2-40B4-BE49-F238E27FC236}">
                  <a16:creationId xmlns:a16="http://schemas.microsoft.com/office/drawing/2014/main" id="{0CF61AB1-20C8-4227-A593-B84C538219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85">
              <a:extLst>
                <a:ext uri="{FF2B5EF4-FFF2-40B4-BE49-F238E27FC236}">
                  <a16:creationId xmlns:a16="http://schemas.microsoft.com/office/drawing/2014/main" id="{F3CC41FF-1F44-466E-8379-D095C9050E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86">
              <a:extLst>
                <a:ext uri="{FF2B5EF4-FFF2-40B4-BE49-F238E27FC236}">
                  <a16:creationId xmlns:a16="http://schemas.microsoft.com/office/drawing/2014/main" id="{21E6450A-2E1A-43FF-99D8-15833EF651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87">
              <a:extLst>
                <a:ext uri="{FF2B5EF4-FFF2-40B4-BE49-F238E27FC236}">
                  <a16:creationId xmlns:a16="http://schemas.microsoft.com/office/drawing/2014/main" id="{D018C3AF-1231-4BF9-8B51-F8357C5ABA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88">
              <a:extLst>
                <a:ext uri="{FF2B5EF4-FFF2-40B4-BE49-F238E27FC236}">
                  <a16:creationId xmlns:a16="http://schemas.microsoft.com/office/drawing/2014/main" id="{1E0EA7A5-456C-43B0-ACF5-114A8D844A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89">
              <a:extLst>
                <a:ext uri="{FF2B5EF4-FFF2-40B4-BE49-F238E27FC236}">
                  <a16:creationId xmlns:a16="http://schemas.microsoft.com/office/drawing/2014/main" id="{8C0B57B2-FF43-49FB-B3C8-1E5C35F93A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90">
              <a:extLst>
                <a:ext uri="{FF2B5EF4-FFF2-40B4-BE49-F238E27FC236}">
                  <a16:creationId xmlns:a16="http://schemas.microsoft.com/office/drawing/2014/main" id="{E81B830A-250A-431F-B92E-2710682328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91">
              <a:extLst>
                <a:ext uri="{FF2B5EF4-FFF2-40B4-BE49-F238E27FC236}">
                  <a16:creationId xmlns:a16="http://schemas.microsoft.com/office/drawing/2014/main" id="{F846590A-2DCE-488D-BA04-7DC0F15F27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92">
              <a:extLst>
                <a:ext uri="{FF2B5EF4-FFF2-40B4-BE49-F238E27FC236}">
                  <a16:creationId xmlns:a16="http://schemas.microsoft.com/office/drawing/2014/main" id="{F24CCE9E-697B-4D66-B0CE-9E2159662A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93">
              <a:extLst>
                <a:ext uri="{FF2B5EF4-FFF2-40B4-BE49-F238E27FC236}">
                  <a16:creationId xmlns:a16="http://schemas.microsoft.com/office/drawing/2014/main" id="{F37770CF-62DE-4D5B-A204-3626223D17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94">
              <a:extLst>
                <a:ext uri="{FF2B5EF4-FFF2-40B4-BE49-F238E27FC236}">
                  <a16:creationId xmlns:a16="http://schemas.microsoft.com/office/drawing/2014/main" id="{C22ED2D1-D469-419E-9979-AB1EB85071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95">
              <a:extLst>
                <a:ext uri="{FF2B5EF4-FFF2-40B4-BE49-F238E27FC236}">
                  <a16:creationId xmlns:a16="http://schemas.microsoft.com/office/drawing/2014/main" id="{64048AFB-A389-4C9D-97F1-3BEE069ADD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96">
              <a:extLst>
                <a:ext uri="{FF2B5EF4-FFF2-40B4-BE49-F238E27FC236}">
                  <a16:creationId xmlns:a16="http://schemas.microsoft.com/office/drawing/2014/main" id="{1ADF447A-4EEA-4220-819D-0ADD688E3E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97">
              <a:extLst>
                <a:ext uri="{FF2B5EF4-FFF2-40B4-BE49-F238E27FC236}">
                  <a16:creationId xmlns:a16="http://schemas.microsoft.com/office/drawing/2014/main" id="{AE934B8E-7062-41FA-9E85-53665E9350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298">
              <a:extLst>
                <a:ext uri="{FF2B5EF4-FFF2-40B4-BE49-F238E27FC236}">
                  <a16:creationId xmlns:a16="http://schemas.microsoft.com/office/drawing/2014/main" id="{E193286E-3E03-4669-A220-F7CDA910CE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299">
              <a:extLst>
                <a:ext uri="{FF2B5EF4-FFF2-40B4-BE49-F238E27FC236}">
                  <a16:creationId xmlns:a16="http://schemas.microsoft.com/office/drawing/2014/main" id="{C4CD35E0-E788-4529-BB79-8647F71D7B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300">
              <a:extLst>
                <a:ext uri="{FF2B5EF4-FFF2-40B4-BE49-F238E27FC236}">
                  <a16:creationId xmlns:a16="http://schemas.microsoft.com/office/drawing/2014/main" id="{96A8824D-2431-4128-B95E-2B4231685B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301">
              <a:extLst>
                <a:ext uri="{FF2B5EF4-FFF2-40B4-BE49-F238E27FC236}">
                  <a16:creationId xmlns:a16="http://schemas.microsoft.com/office/drawing/2014/main" id="{7A60F18B-53D9-461D-831F-161927DEA4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302">
              <a:extLst>
                <a:ext uri="{FF2B5EF4-FFF2-40B4-BE49-F238E27FC236}">
                  <a16:creationId xmlns:a16="http://schemas.microsoft.com/office/drawing/2014/main" id="{94F5A68C-1EF5-409D-8D74-C8E91664DE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303">
              <a:extLst>
                <a:ext uri="{FF2B5EF4-FFF2-40B4-BE49-F238E27FC236}">
                  <a16:creationId xmlns:a16="http://schemas.microsoft.com/office/drawing/2014/main" id="{7F029684-4C07-4605-B51E-04C7C9497B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304">
              <a:extLst>
                <a:ext uri="{FF2B5EF4-FFF2-40B4-BE49-F238E27FC236}">
                  <a16:creationId xmlns:a16="http://schemas.microsoft.com/office/drawing/2014/main" id="{BD481BF3-C35C-4CE8-A0CF-B54C540CE6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305">
              <a:extLst>
                <a:ext uri="{FF2B5EF4-FFF2-40B4-BE49-F238E27FC236}">
                  <a16:creationId xmlns:a16="http://schemas.microsoft.com/office/drawing/2014/main" id="{D6085E1C-CB45-4F74-BC1C-D86E85312E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2B43821A-DECB-441F-8720-BFD445C9F79B}"/>
              </a:ext>
            </a:extLst>
          </p:cNvPr>
          <p:cNvSpPr/>
          <p:nvPr/>
        </p:nvSpPr>
        <p:spPr>
          <a:xfrm>
            <a:off x="0" y="4157383"/>
            <a:ext cx="12191999" cy="1921090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C06A471-A082-411E-8314-CB0C9F5C86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3580" t="17876" r="8331" b="16716"/>
          <a:stretch/>
        </p:blipFill>
        <p:spPr>
          <a:xfrm>
            <a:off x="2202299" y="4157382"/>
            <a:ext cx="7182244" cy="19226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DC2D410-4F48-40EB-8C4C-7D16B6A01D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7455"/>
          <a:stretch/>
        </p:blipFill>
        <p:spPr>
          <a:xfrm>
            <a:off x="0" y="3776601"/>
            <a:ext cx="1849915" cy="2432502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12DFCF3-53A7-4A01-AC45-261B5E4EF33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4458" r="11851"/>
          <a:stretch/>
        </p:blipFill>
        <p:spPr>
          <a:xfrm>
            <a:off x="9785054" y="4157382"/>
            <a:ext cx="2399009" cy="2177854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6229C9D2-ED9C-422F-94EF-A7FD7BC007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62714" y="1072632"/>
            <a:ext cx="1637997" cy="466518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6F63AA98-526B-CE6B-3114-32F7066364B7}"/>
              </a:ext>
            </a:extLst>
          </p:cNvPr>
          <p:cNvGrpSpPr/>
          <p:nvPr/>
        </p:nvGrpSpPr>
        <p:grpSpPr>
          <a:xfrm>
            <a:off x="2160878" y="1779288"/>
            <a:ext cx="7870241" cy="1211457"/>
            <a:chOff x="2737435" y="1993287"/>
            <a:chExt cx="6688556" cy="121145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3CDBF7B-113C-4194-9798-5C82DCAA6F19}"/>
                </a:ext>
              </a:extLst>
            </p:cNvPr>
            <p:cNvSpPr txBox="1"/>
            <p:nvPr/>
          </p:nvSpPr>
          <p:spPr>
            <a:xfrm>
              <a:off x="2843983" y="1993287"/>
              <a:ext cx="645459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输入和输出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32B34E8-FE5C-4D22-A4B9-E6C98C533F5D}"/>
                </a:ext>
              </a:extLst>
            </p:cNvPr>
            <p:cNvSpPr/>
            <p:nvPr/>
          </p:nvSpPr>
          <p:spPr>
            <a:xfrm>
              <a:off x="2737435" y="3128280"/>
              <a:ext cx="6688556" cy="76464"/>
            </a:xfrm>
            <a:prstGeom prst="rect">
              <a:avLst/>
            </a:prstGeom>
            <a:solidFill>
              <a:srgbClr val="BD9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A1304FAB-B05E-836C-4D61-9ADD2674F52A}"/>
              </a:ext>
            </a:extLst>
          </p:cNvPr>
          <p:cNvSpPr txBox="1"/>
          <p:nvPr/>
        </p:nvSpPr>
        <p:spPr>
          <a:xfrm>
            <a:off x="5434142" y="326700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BD934E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毛云龙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2"/>
            <a:ext cx="10520454" cy="4898365"/>
            <a:chOff x="1887176" y="1780606"/>
            <a:chExt cx="2532899" cy="214249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833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如何读取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I/O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设备寄存器中的数据？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如何向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I/O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设备寄存器加载数据？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两种机制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专门的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I/O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</a:t>
              </a:r>
            </a:p>
            <a:p>
              <a:pPr marL="1257300" lvl="2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例如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Intel x86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指令集，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in/out</a:t>
              </a:r>
            </a:p>
            <a:p>
              <a:pPr marL="1257300" lvl="2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通用寄存器     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I/O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设备寄存器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数据传送指令</a:t>
              </a:r>
            </a:p>
            <a:p>
              <a:pPr marL="1257300" lvl="2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通用寄存器      存储器</a:t>
              </a:r>
            </a:p>
            <a:p>
              <a:pPr marL="1257300" lvl="2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内存映射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I/O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内存映射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I/O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简单的输入和输出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703C1062-9681-CCDD-0004-CA22EA309943}"/>
              </a:ext>
            </a:extLst>
          </p:cNvPr>
          <p:cNvCxnSpPr/>
          <p:nvPr/>
        </p:nvCxnSpPr>
        <p:spPr>
          <a:xfrm>
            <a:off x="3610708" y="4813379"/>
            <a:ext cx="339970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C76D58EB-1A2C-27E3-2AB5-3F4B73F6D05A}"/>
              </a:ext>
            </a:extLst>
          </p:cNvPr>
          <p:cNvCxnSpPr/>
          <p:nvPr/>
        </p:nvCxnSpPr>
        <p:spPr>
          <a:xfrm>
            <a:off x="3610708" y="5727779"/>
            <a:ext cx="339970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525274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3"/>
            <a:ext cx="9283913" cy="3513370"/>
            <a:chOff x="1887176" y="1780606"/>
            <a:chExt cx="2235190" cy="153671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117896" cy="1228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问题：如何表示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I/O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设备寄存器？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采用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内存映射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的方式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每一个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I/O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设备寄存器都被分配一个存储器地址空间中的地址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这些地址被分配给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I/O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设备寄存器，而不再是存储单元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内存映射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I/O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简单的输入和输出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21A56BA-DF3A-8C07-E788-B46E9BBDC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9441" y="2227604"/>
            <a:ext cx="5862712" cy="346057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B34A401-2248-D19B-7627-D1AEF6BA1242}"/>
              </a:ext>
            </a:extLst>
          </p:cNvPr>
          <p:cNvSpPr/>
          <p:nvPr/>
        </p:nvSpPr>
        <p:spPr>
          <a:xfrm>
            <a:off x="7807569" y="5035553"/>
            <a:ext cx="2187771" cy="884601"/>
          </a:xfrm>
          <a:prstGeom prst="rect">
            <a:avLst/>
          </a:prstGeom>
          <a:solidFill>
            <a:srgbClr val="F4A2AE">
              <a:alpha val="6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1361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2"/>
            <a:ext cx="10284821" cy="1666710"/>
            <a:chOff x="1887176" y="1780606"/>
            <a:chExt cx="2476168" cy="72900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21864" cy="420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地址 </a:t>
              </a: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xFFFF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0000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到 </a:t>
              </a: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xFFFF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00FF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被分配给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I/O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设备寄存器，其他地址分配给存储单元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每一个寄存器：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位（与通用寄存器一样）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一种内存映射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I/O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的示例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简单的输入和输出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95E209-DEB5-8E7F-532E-6CB20E0DD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123744"/>
              </p:ext>
            </p:extLst>
          </p:nvPr>
        </p:nvGraphicFramePr>
        <p:xfrm>
          <a:off x="2749586" y="3669109"/>
          <a:ext cx="6231714" cy="2155745"/>
        </p:xfrm>
        <a:graphic>
          <a:graphicData uri="http://schemas.openxmlformats.org/drawingml/2006/table">
            <a:tbl>
              <a:tblPr/>
              <a:tblGrid>
                <a:gridCol w="28894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23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114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地址</a:t>
                      </a:r>
                    </a:p>
                  </a:txBody>
                  <a:tcPr marL="68575" marR="685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I/O</a:t>
                      </a:r>
                      <a:r>
                        <a:rPr lang="zh-CN" sz="1600" b="1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寄存器</a:t>
                      </a:r>
                    </a:p>
                  </a:txBody>
                  <a:tcPr marL="68575" marR="685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14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xFFFF 0000~ xFFFF 0003</a:t>
                      </a:r>
                      <a:endParaRPr lang="zh-CN" sz="1600" b="1" kern="10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8575" marR="685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键盘状态寄存器（</a:t>
                      </a:r>
                      <a:r>
                        <a:rPr lang="en-US" sz="1600" b="1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KBCR</a:t>
                      </a:r>
                      <a:r>
                        <a:rPr lang="zh-CN" sz="1600" b="1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）</a:t>
                      </a:r>
                    </a:p>
                  </a:txBody>
                  <a:tcPr marL="68575" marR="685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14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xFFFF</a:t>
                      </a:r>
                      <a:r>
                        <a:rPr lang="en-US" sz="1600" b="1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 0004~ </a:t>
                      </a:r>
                      <a:r>
                        <a:rPr lang="en-US" sz="1600" b="1" kern="1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xFFFF</a:t>
                      </a:r>
                      <a:r>
                        <a:rPr lang="en-US" sz="1600" b="1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 0007</a:t>
                      </a:r>
                      <a:endParaRPr lang="zh-CN" sz="1600" b="1" kern="1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8575" marR="685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键盘数据寄存器（</a:t>
                      </a: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KBDR</a:t>
                      </a:r>
                      <a:r>
                        <a:rPr lang="zh-CN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）</a:t>
                      </a:r>
                    </a:p>
                  </a:txBody>
                  <a:tcPr marL="68575" marR="685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14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xFFFF 0008~ xFFFF 000B</a:t>
                      </a:r>
                      <a:endParaRPr lang="zh-CN" sz="1600" b="1" kern="10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8575" marR="685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显示器状态寄存器（</a:t>
                      </a:r>
                      <a:r>
                        <a:rPr lang="en-US" sz="1600" b="1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DCR</a:t>
                      </a:r>
                      <a:r>
                        <a:rPr lang="zh-CN" sz="1600" b="1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）</a:t>
                      </a:r>
                    </a:p>
                  </a:txBody>
                  <a:tcPr marL="68575" marR="685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114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xFFFF</a:t>
                      </a:r>
                      <a:r>
                        <a:rPr lang="zh-CN" altLang="en-US" sz="1600" b="1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zh-CN" sz="1600" b="1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000C</a:t>
                      </a:r>
                      <a:r>
                        <a:rPr lang="en-US" sz="1600" b="1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 ~ </a:t>
                      </a:r>
                      <a:r>
                        <a:rPr lang="en-US" sz="1600" b="1" kern="1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xFFFF</a:t>
                      </a:r>
                      <a:r>
                        <a:rPr lang="en-US" sz="1600" b="1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 000F </a:t>
                      </a:r>
                      <a:endParaRPr lang="zh-CN" sz="1600" b="1" kern="1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8575" marR="685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显示器数据寄存器（</a:t>
                      </a:r>
                      <a:r>
                        <a:rPr lang="en-US" sz="1600" b="1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DDR</a:t>
                      </a:r>
                      <a:r>
                        <a:rPr lang="zh-CN" sz="1600" b="1" kern="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）</a:t>
                      </a:r>
                    </a:p>
                  </a:txBody>
                  <a:tcPr marL="68575" marR="685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516890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1"/>
            <a:ext cx="10284821" cy="3051705"/>
            <a:chOff x="1887176" y="1780606"/>
            <a:chExt cx="2476168" cy="133478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21864" cy="1026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用户输入字符，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KBDR ← ASCII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码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假设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x6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中保存了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KBDR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的地址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lw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x11, 0(x6) 	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问题：如果执行这条指令时，用户还没有输入新的字符，会发生什么情况？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KBDR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之前存储的数据读入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x11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键盘与处理器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简单的输入和输出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9387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79"/>
            <a:ext cx="10284821" cy="3051704"/>
            <a:chOff x="1887176" y="1780606"/>
            <a:chExt cx="2476168" cy="133478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21864" cy="1026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I/O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的执行与处理器的执行不同步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无法保证在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I/O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设备寄存器存取时输入端的信号已就绪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微处理器：时钟控制下执行指令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用户键盘输入：不受时钟控制，随时可能发生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异步问题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简单的输入和输出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3357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1"/>
            <a:ext cx="10613066" cy="3513369"/>
            <a:chOff x="1887176" y="1780606"/>
            <a:chExt cx="2555196" cy="153671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500892" cy="1228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屏幕显示字符，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print(DDR)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假设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x6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中保存了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DDR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的地址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x11, 0(x6)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问题：如果执行该指令时，显示器还没有将上一个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DDR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中的字符显示完成，会发生什么情况？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DDR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之前存储的数据覆盖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显示器与处理器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简单的输入和输出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4008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1"/>
            <a:ext cx="10613066" cy="3513368"/>
            <a:chOff x="1887176" y="1780606"/>
            <a:chExt cx="2555196" cy="153671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500892" cy="1228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协议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握手机制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键盘，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位的标志：是否输入了一个字符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显示器，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位的标志：被送给显示器的字符是否已被显示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设备状态寄存器的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[0]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KBCR[0]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DCR[0]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处理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I/O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异步问题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简单的输入和输出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4409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2"/>
            <a:ext cx="10613066" cy="3051705"/>
            <a:chOff x="1887176" y="1780606"/>
            <a:chExt cx="2555196" cy="133478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500892" cy="1026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键盘就绪位</a:t>
              </a:r>
              <a:r>
                <a:rPr lang="en-US" altLang="zh-CN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KBCR[0]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每当用户输入一个字符时，键盘控制器就将就绪位设为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同时键盘不可用（如何改进？）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每当处理器读取该字符时，键盘控制器就将就绪位清空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允许输入下一个字符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处理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I/O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异步问题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简单的输入和输出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63697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2"/>
            <a:ext cx="10613066" cy="1666710"/>
            <a:chOff x="1887176" y="1780606"/>
            <a:chExt cx="2555196" cy="72900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500892" cy="420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利用键盘就绪位实现键盘和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的同步机制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读取</a:t>
              </a:r>
              <a:r>
                <a:rPr lang="en-US" altLang="zh-CN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KBDR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之前，检查就绪位</a:t>
              </a:r>
              <a:r>
                <a:rPr lang="en-US" altLang="zh-CN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KBCR[0]</a:t>
              </a:r>
              <a:endParaRPr lang="zh-CN" altLang="en-US" sz="2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处理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I/O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异步问题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简单的输入和输出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id="{16304A13-F061-AA7C-3B6A-7F91EAA2C0BB}"/>
              </a:ext>
            </a:extLst>
          </p:cNvPr>
          <p:cNvGrpSpPr/>
          <p:nvPr/>
        </p:nvGrpSpPr>
        <p:grpSpPr>
          <a:xfrm>
            <a:off x="2750437" y="3528864"/>
            <a:ext cx="2007302" cy="2799624"/>
            <a:chOff x="7927225" y="2059338"/>
            <a:chExt cx="2007302" cy="2799624"/>
          </a:xfrm>
        </p:grpSpPr>
        <p:cxnSp>
          <p:nvCxnSpPr>
            <p:cNvPr id="14" name="Line 29">
              <a:extLst>
                <a:ext uri="{FF2B5EF4-FFF2-40B4-BE49-F238E27FC236}">
                  <a16:creationId xmlns:a16="http://schemas.microsoft.com/office/drawing/2014/main" id="{B5C8FE52-6141-81E7-5A3F-EA3435ED7AB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46946" y="2992329"/>
              <a:ext cx="1587" cy="2905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Line 35">
              <a:extLst>
                <a:ext uri="{FF2B5EF4-FFF2-40B4-BE49-F238E27FC236}">
                  <a16:creationId xmlns:a16="http://schemas.microsoft.com/office/drawing/2014/main" id="{DB0BCD2C-6C51-3619-418D-2A95B99E3F45}"/>
                </a:ext>
              </a:extLst>
            </p:cNvPr>
            <p:cNvCxnSpPr>
              <a:cxnSpLocks noChangeShapeType="1"/>
              <a:endCxn id="18" idx="1"/>
            </p:cNvCxnSpPr>
            <p:nvPr/>
          </p:nvCxnSpPr>
          <p:spPr bwMode="auto">
            <a:xfrm>
              <a:off x="7990633" y="3574956"/>
              <a:ext cx="197034" cy="0"/>
            </a:xfrm>
            <a:prstGeom prst="line">
              <a:avLst/>
            </a:prstGeom>
            <a:ln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Line 36">
              <a:extLst>
                <a:ext uri="{FF2B5EF4-FFF2-40B4-BE49-F238E27FC236}">
                  <a16:creationId xmlns:a16="http://schemas.microsoft.com/office/drawing/2014/main" id="{AF02205F-2BF9-E08E-C005-059F391AB96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990633" y="3583490"/>
              <a:ext cx="0" cy="9286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" name="AutoShape 38">
              <a:extLst>
                <a:ext uri="{FF2B5EF4-FFF2-40B4-BE49-F238E27FC236}">
                  <a16:creationId xmlns:a16="http://schemas.microsoft.com/office/drawing/2014/main" id="{21EAE5F9-1117-D7A7-2131-C182EB716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7667" y="3287157"/>
              <a:ext cx="1746860" cy="575597"/>
            </a:xfrm>
            <a:prstGeom prst="flowChartDecision">
              <a:avLst/>
            </a:prstGeom>
            <a:solidFill>
              <a:srgbClr val="9B2D1F">
                <a:lumMod val="40000"/>
                <a:lumOff val="6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 upright="1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600" b="1" kern="0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x7</a:t>
              </a:r>
              <a:r>
                <a:rPr kumimoji="1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宋体" panose="02010600030101010101" pitchFamily="2" charset="-122"/>
                  <a:cs typeface="Times New Roman"/>
                </a:rPr>
                <a:t>[0]==1</a:t>
              </a:r>
              <a:endPara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Times New Roman"/>
              </a:endParaRPr>
            </a:p>
          </p:txBody>
        </p:sp>
        <p:sp>
          <p:nvSpPr>
            <p:cNvPr id="19" name="Text Box 40">
              <a:extLst>
                <a:ext uri="{FF2B5EF4-FFF2-40B4-BE49-F238E27FC236}">
                  <a16:creationId xmlns:a16="http://schemas.microsoft.com/office/drawing/2014/main" id="{D9B42174-6529-C2B6-A1B9-3C6392B259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7225" y="3207974"/>
              <a:ext cx="3238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upright="1"/>
            <a:lstStyle/>
            <a:p>
              <a:pPr algn="just" eaLnBrk="0" fontAlgn="base" hangingPunct="0">
                <a:spcBef>
                  <a:spcPct val="0"/>
                </a:spcBef>
                <a:defRPr/>
              </a:pPr>
              <a:r>
                <a:rPr kumimoji="1" lang="zh-CN" alt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假</a:t>
              </a:r>
            </a:p>
          </p:txBody>
        </p:sp>
        <p:sp>
          <p:nvSpPr>
            <p:cNvPr id="21" name="Text Box 41">
              <a:extLst>
                <a:ext uri="{FF2B5EF4-FFF2-40B4-BE49-F238E27FC236}">
                  <a16:creationId xmlns:a16="http://schemas.microsoft.com/office/drawing/2014/main" id="{42B75163-E28E-B46F-0539-20688303E6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78558" y="3828765"/>
              <a:ext cx="3238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upright="1"/>
            <a:lstStyle/>
            <a:p>
              <a:pPr algn="just" eaLnBrk="0" fontAlgn="base" hangingPunct="0">
                <a:spcBef>
                  <a:spcPct val="0"/>
                </a:spcBef>
                <a:defRPr/>
              </a:pPr>
              <a:r>
                <a:rPr kumimoji="1" lang="zh-CN" alt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真</a:t>
              </a:r>
            </a:p>
          </p:txBody>
        </p:sp>
        <p:sp>
          <p:nvSpPr>
            <p:cNvPr id="22" name="Rectangle 30">
              <a:extLst>
                <a:ext uri="{FF2B5EF4-FFF2-40B4-BE49-F238E27FC236}">
                  <a16:creationId xmlns:a16="http://schemas.microsoft.com/office/drawing/2014/main" id="{A0915F6C-DE21-5F9C-A2CE-F5B372758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6646" y="2577421"/>
              <a:ext cx="1228901" cy="4127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0" bIns="0" anchor="ctr" upright="1"/>
            <a:lstStyle/>
            <a:p>
              <a:pPr algn="ctr" eaLnBrk="0" fontAlgn="base" hangingPunct="0">
                <a:spcBef>
                  <a:spcPct val="0"/>
                </a:spcBef>
                <a:defRPr/>
              </a:pPr>
              <a:r>
                <a:rPr kumimoji="1" 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x7&lt;-KBCR</a:t>
              </a:r>
              <a:endParaRPr kumimoji="1" lang="zh-CN" altLang="en-US" sz="1600" b="1" dirty="0">
                <a:solidFill>
                  <a:prstClr val="black"/>
                </a:solidFill>
                <a:ea typeface="宋体" panose="02010600030101010101" pitchFamily="2" charset="-122"/>
                <a:cs typeface="Times New Roman"/>
              </a:endParaRPr>
            </a:p>
          </p:txBody>
        </p:sp>
        <p:cxnSp>
          <p:nvCxnSpPr>
            <p:cNvPr id="23" name="Line 29">
              <a:extLst>
                <a:ext uri="{FF2B5EF4-FFF2-40B4-BE49-F238E27FC236}">
                  <a16:creationId xmlns:a16="http://schemas.microsoft.com/office/drawing/2014/main" id="{69E640C9-85E4-FFF5-88C0-1E206157DC5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49374" y="2059338"/>
              <a:ext cx="1587" cy="51593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Line 29">
              <a:extLst>
                <a:ext uri="{FF2B5EF4-FFF2-40B4-BE49-F238E27FC236}">
                  <a16:creationId xmlns:a16="http://schemas.microsoft.com/office/drawing/2014/main" id="{8EE133DC-8DC6-3130-4C4C-2630C6ADBF6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61097" y="3883421"/>
              <a:ext cx="0" cy="2921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Rectangle 30">
              <a:extLst>
                <a:ext uri="{FF2B5EF4-FFF2-40B4-BE49-F238E27FC236}">
                  <a16:creationId xmlns:a16="http://schemas.microsoft.com/office/drawing/2014/main" id="{531E9A44-809B-DD16-A80B-0C8C70EED9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9570" y="4157044"/>
              <a:ext cx="1283054" cy="4127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0" bIns="0" anchor="ctr" upright="1"/>
            <a:lstStyle/>
            <a:p>
              <a:pPr algn="ctr" eaLnBrk="0" fontAlgn="base" hangingPunct="0">
                <a:spcBef>
                  <a:spcPct val="0"/>
                </a:spcBef>
                <a:defRPr/>
              </a:pPr>
              <a:r>
                <a:rPr kumimoji="1" 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x11&lt;-KBDR</a:t>
              </a:r>
              <a:endParaRPr kumimoji="1" lang="zh-CN" altLang="en-US" sz="1600" b="1" dirty="0">
                <a:solidFill>
                  <a:prstClr val="black"/>
                </a:solidFill>
                <a:ea typeface="宋体" panose="02010600030101010101" pitchFamily="2" charset="-122"/>
                <a:cs typeface="Times New Roman"/>
              </a:endParaRPr>
            </a:p>
          </p:txBody>
        </p:sp>
        <p:cxnSp>
          <p:nvCxnSpPr>
            <p:cNvPr id="26" name="Line 29">
              <a:extLst>
                <a:ext uri="{FF2B5EF4-FFF2-40B4-BE49-F238E27FC236}">
                  <a16:creationId xmlns:a16="http://schemas.microsoft.com/office/drawing/2014/main" id="{3FE1F71E-FD51-6D6A-8B21-4E5612C7598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61097" y="4568450"/>
              <a:ext cx="1587" cy="2905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20775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2"/>
            <a:ext cx="10613066" cy="1205044"/>
            <a:chOff x="1887176" y="1780606"/>
            <a:chExt cx="2555196" cy="52707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500892" cy="218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2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获取键盘输入的同步的指令序列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简单的输入和输出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FC60DA7-CB5A-2784-3820-19E58C26B6DF}"/>
              </a:ext>
            </a:extLst>
          </p:cNvPr>
          <p:cNvSpPr txBox="1">
            <a:spLocks/>
          </p:cNvSpPr>
          <p:nvPr/>
        </p:nvSpPr>
        <p:spPr bwMode="auto">
          <a:xfrm>
            <a:off x="840792" y="2529552"/>
            <a:ext cx="8191244" cy="4093985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……</a:t>
            </a:r>
            <a:endParaRPr kumimoji="0" lang="zh-CN" altLang="zh-CN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01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KBCR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 :	.word	xFFFF0000	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# KBCR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内存映射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的起始地址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02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KBDR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 :	.word	xFFFF0004	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# KBDR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内存映射</a:t>
            </a:r>
            <a:r>
              <a:rPr lang="zh-CN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的起始地址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……</a:t>
            </a:r>
            <a:endParaRPr kumimoji="0" lang="zh-CN" altLang="zh-CN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03		la	x5, KBCR </a:t>
            </a:r>
            <a:endParaRPr kumimoji="0" lang="zh-CN" altLang="zh-CN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04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lw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x6, 0(x5)	</a:t>
            </a:r>
            <a:r>
              <a:rPr lang="en-US" altLang="zh-CN" sz="1600" b="1" dirty="0">
                <a:solidFill>
                  <a:sysClr val="windowText" lastClr="000000"/>
                </a:solidFill>
                <a:ea typeface="黑体" panose="02010609060101010101" pitchFamily="49" charset="-122"/>
              </a:rPr>
              <a:t>	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 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x6 = 0xFFFF 0000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lang="en-US" altLang="zh-CN" sz="1600" b="1" dirty="0">
                <a:solidFill>
                  <a:sysClr val="windowText" lastClr="000000"/>
                </a:solidFill>
                <a:ea typeface="黑体" panose="02010609060101010101" pitchFamily="49" charset="-122"/>
              </a:rPr>
              <a:t>05		</a:t>
            </a:r>
            <a:r>
              <a:rPr lang="en-US" altLang="zh-CN" sz="1600" b="1" dirty="0" err="1">
                <a:solidFill>
                  <a:sysClr val="windowText" lastClr="000000"/>
                </a:solidFill>
                <a:ea typeface="黑体" panose="02010609060101010101" pitchFamily="49" charset="-122"/>
              </a:rPr>
              <a:t>lw</a:t>
            </a:r>
            <a:r>
              <a:rPr lang="en-US" altLang="zh-CN" sz="1600" b="1" dirty="0">
                <a:solidFill>
                  <a:sysClr val="windowText" lastClr="000000"/>
                </a:solidFill>
                <a:ea typeface="黑体" panose="02010609060101010101" pitchFamily="49" charset="-122"/>
              </a:rPr>
              <a:t>	x7, 0(x6) 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		# 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加载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KBCR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中的数据</a:t>
            </a:r>
            <a:endParaRPr lang="zh-CN" altLang="zh-CN" sz="1600" b="1" dirty="0">
              <a:solidFill>
                <a:srgbClr val="00B050"/>
              </a:solidFill>
              <a:ea typeface="黑体" panose="02010609060101010101" pitchFamily="49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06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andi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x6, x7, 1		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# 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测试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KBCR[0]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是否为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1</a:t>
            </a:r>
            <a:endParaRPr lang="zh-CN" altLang="zh-CN" sz="1600" b="1" dirty="0">
              <a:solidFill>
                <a:srgbClr val="00B050"/>
              </a:solidFill>
              <a:ea typeface="黑体" panose="02010609060101010101" pitchFamily="49" charset="-122"/>
            </a:endParaRPr>
          </a:p>
          <a:p>
            <a:pPr marL="0" indent="0" eaLnBrk="1" hangingPunct="1">
              <a:buClr>
                <a:srgbClr val="D34817"/>
              </a:buClr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07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beqz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x6, ……		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# 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如果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KBCR[0]==0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，不执行</a:t>
            </a:r>
            <a:r>
              <a:rPr lang="en-US" altLang="zh-CN" sz="1600" b="1" dirty="0" err="1">
                <a:solidFill>
                  <a:srgbClr val="00B050"/>
                </a:solidFill>
                <a:ea typeface="黑体" panose="02010609060101010101" pitchFamily="49" charset="-122"/>
              </a:rPr>
              <a:t>lw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指令</a:t>
            </a:r>
            <a:endParaRPr lang="zh-CN" altLang="zh-CN" sz="1600" b="1" dirty="0">
              <a:solidFill>
                <a:srgbClr val="00B050"/>
              </a:solidFill>
              <a:ea typeface="黑体" panose="02010609060101010101" pitchFamily="49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08 		la	x5, KBDR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09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lw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x6, 0(x5)		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# x6= 0xFFFF 0004</a:t>
            </a:r>
            <a:endParaRPr lang="zh-CN" altLang="zh-CN" sz="1600" b="1" dirty="0">
              <a:solidFill>
                <a:srgbClr val="00B050"/>
              </a:solidFill>
              <a:ea typeface="黑体" panose="02010609060101010101" pitchFamily="49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0A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lw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x11, 0(x6)	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# 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将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KBDR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中的数据加载到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x11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中</a:t>
            </a:r>
            <a:endParaRPr lang="zh-CN" altLang="zh-CN" sz="1600" b="1" dirty="0">
              <a:solidFill>
                <a:srgbClr val="00B050"/>
              </a:solidFill>
              <a:ea typeface="黑体" panose="02010609060101010101" pitchFamily="49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0B		j	……</a:t>
            </a:r>
            <a:r>
              <a:rPr lang="en-US" altLang="zh-CN" sz="1600" b="1" dirty="0">
                <a:solidFill>
                  <a:sysClr val="windowText" lastClr="000000"/>
                </a:solidFill>
                <a:ea typeface="黑体" panose="02010609060101010101" pitchFamily="49" charset="-122"/>
              </a:rPr>
              <a:t>		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# </a:t>
            </a:r>
            <a:r>
              <a:rPr lang="zh-CN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执行下一个任务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08E9A7C-4A2C-DFD3-5013-30647E48E7F5}"/>
              </a:ext>
            </a:extLst>
          </p:cNvPr>
          <p:cNvGrpSpPr/>
          <p:nvPr/>
        </p:nvGrpSpPr>
        <p:grpSpPr>
          <a:xfrm>
            <a:off x="9608437" y="2103238"/>
            <a:ext cx="2007302" cy="2799624"/>
            <a:chOff x="7927225" y="2059338"/>
            <a:chExt cx="2007302" cy="2799624"/>
          </a:xfrm>
        </p:grpSpPr>
        <p:cxnSp>
          <p:nvCxnSpPr>
            <p:cNvPr id="6" name="Line 29">
              <a:extLst>
                <a:ext uri="{FF2B5EF4-FFF2-40B4-BE49-F238E27FC236}">
                  <a16:creationId xmlns:a16="http://schemas.microsoft.com/office/drawing/2014/main" id="{E4FB70BB-9454-9AEF-6629-07BA2B943A2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46946" y="2992329"/>
              <a:ext cx="1587" cy="2905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" name="Line 35">
              <a:extLst>
                <a:ext uri="{FF2B5EF4-FFF2-40B4-BE49-F238E27FC236}">
                  <a16:creationId xmlns:a16="http://schemas.microsoft.com/office/drawing/2014/main" id="{5CBC632E-B380-E78B-4368-97686ABD5DFC}"/>
                </a:ext>
              </a:extLst>
            </p:cNvPr>
            <p:cNvCxnSpPr>
              <a:cxnSpLocks noChangeShapeType="1"/>
              <a:endCxn id="9" idx="1"/>
            </p:cNvCxnSpPr>
            <p:nvPr/>
          </p:nvCxnSpPr>
          <p:spPr bwMode="auto">
            <a:xfrm>
              <a:off x="7990633" y="3574956"/>
              <a:ext cx="197034" cy="0"/>
            </a:xfrm>
            <a:prstGeom prst="line">
              <a:avLst/>
            </a:prstGeom>
            <a:ln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Line 36">
              <a:extLst>
                <a:ext uri="{FF2B5EF4-FFF2-40B4-BE49-F238E27FC236}">
                  <a16:creationId xmlns:a16="http://schemas.microsoft.com/office/drawing/2014/main" id="{A9411F16-08E4-6C44-D282-B5FA0D808D5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990633" y="3583490"/>
              <a:ext cx="0" cy="9286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" name="AutoShape 38">
              <a:extLst>
                <a:ext uri="{FF2B5EF4-FFF2-40B4-BE49-F238E27FC236}">
                  <a16:creationId xmlns:a16="http://schemas.microsoft.com/office/drawing/2014/main" id="{59CF3A5D-4C12-1835-F733-0E70CA0D2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7667" y="3287157"/>
              <a:ext cx="1746860" cy="575597"/>
            </a:xfrm>
            <a:prstGeom prst="flowChartDecision">
              <a:avLst/>
            </a:prstGeom>
            <a:solidFill>
              <a:srgbClr val="9B2D1F">
                <a:lumMod val="40000"/>
                <a:lumOff val="6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 upright="1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600" b="1" kern="0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x7</a:t>
              </a:r>
              <a:r>
                <a:rPr kumimoji="1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宋体" panose="02010600030101010101" pitchFamily="2" charset="-122"/>
                  <a:cs typeface="Times New Roman"/>
                </a:rPr>
                <a:t>[0]==1</a:t>
              </a:r>
              <a:endPara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Times New Roman"/>
              </a:endParaRPr>
            </a:p>
          </p:txBody>
        </p:sp>
        <p:sp>
          <p:nvSpPr>
            <p:cNvPr id="10" name="Text Box 40">
              <a:extLst>
                <a:ext uri="{FF2B5EF4-FFF2-40B4-BE49-F238E27FC236}">
                  <a16:creationId xmlns:a16="http://schemas.microsoft.com/office/drawing/2014/main" id="{B9B161E8-D0A0-ABF8-0CE6-AEE8EEA374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7225" y="3207974"/>
              <a:ext cx="3238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upright="1"/>
            <a:lstStyle/>
            <a:p>
              <a:pPr algn="just" eaLnBrk="0" fontAlgn="base" hangingPunct="0">
                <a:spcBef>
                  <a:spcPct val="0"/>
                </a:spcBef>
                <a:defRPr/>
              </a:pPr>
              <a:r>
                <a:rPr kumimoji="1" lang="zh-CN" alt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假</a:t>
              </a:r>
            </a:p>
          </p:txBody>
        </p:sp>
        <p:sp>
          <p:nvSpPr>
            <p:cNvPr id="11" name="Text Box 41">
              <a:extLst>
                <a:ext uri="{FF2B5EF4-FFF2-40B4-BE49-F238E27FC236}">
                  <a16:creationId xmlns:a16="http://schemas.microsoft.com/office/drawing/2014/main" id="{14B65375-A46C-DC7B-F097-F7B6EB59DA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78558" y="3828765"/>
              <a:ext cx="3238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upright="1"/>
            <a:lstStyle/>
            <a:p>
              <a:pPr algn="just" eaLnBrk="0" fontAlgn="base" hangingPunct="0">
                <a:spcBef>
                  <a:spcPct val="0"/>
                </a:spcBef>
                <a:defRPr/>
              </a:pPr>
              <a:r>
                <a:rPr kumimoji="1" lang="zh-CN" alt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真</a:t>
              </a:r>
            </a:p>
          </p:txBody>
        </p:sp>
        <p:sp>
          <p:nvSpPr>
            <p:cNvPr id="12" name="Rectangle 30">
              <a:extLst>
                <a:ext uri="{FF2B5EF4-FFF2-40B4-BE49-F238E27FC236}">
                  <a16:creationId xmlns:a16="http://schemas.microsoft.com/office/drawing/2014/main" id="{A5D31B7B-7DB7-D9D1-D27F-365E6EED2C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6646" y="2577421"/>
              <a:ext cx="1228901" cy="4127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0" bIns="0" anchor="ctr" upright="1"/>
            <a:lstStyle/>
            <a:p>
              <a:pPr algn="ctr" eaLnBrk="0" fontAlgn="base" hangingPunct="0">
                <a:spcBef>
                  <a:spcPct val="0"/>
                </a:spcBef>
                <a:defRPr/>
              </a:pPr>
              <a:r>
                <a:rPr kumimoji="1" 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x7&lt;-KBCR</a:t>
              </a:r>
              <a:endParaRPr kumimoji="1" lang="zh-CN" altLang="en-US" sz="1600" b="1" dirty="0">
                <a:solidFill>
                  <a:prstClr val="black"/>
                </a:solidFill>
                <a:ea typeface="宋体" panose="02010600030101010101" pitchFamily="2" charset="-122"/>
                <a:cs typeface="Times New Roman"/>
              </a:endParaRPr>
            </a:p>
          </p:txBody>
        </p:sp>
        <p:cxnSp>
          <p:nvCxnSpPr>
            <p:cNvPr id="13" name="Line 29">
              <a:extLst>
                <a:ext uri="{FF2B5EF4-FFF2-40B4-BE49-F238E27FC236}">
                  <a16:creationId xmlns:a16="http://schemas.microsoft.com/office/drawing/2014/main" id="{598E0B67-FDC2-11A1-4D51-433199E6FA2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49374" y="2059338"/>
              <a:ext cx="1587" cy="51593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Line 29">
              <a:extLst>
                <a:ext uri="{FF2B5EF4-FFF2-40B4-BE49-F238E27FC236}">
                  <a16:creationId xmlns:a16="http://schemas.microsoft.com/office/drawing/2014/main" id="{DADC6FF6-7390-6C68-67DD-79939A56B93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61097" y="3883421"/>
              <a:ext cx="0" cy="2921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" name="Rectangle 30">
              <a:extLst>
                <a:ext uri="{FF2B5EF4-FFF2-40B4-BE49-F238E27FC236}">
                  <a16:creationId xmlns:a16="http://schemas.microsoft.com/office/drawing/2014/main" id="{F20D6737-9040-40DA-678B-2AD270CED4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9570" y="4157044"/>
              <a:ext cx="1283054" cy="4127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0" bIns="0" anchor="ctr" upright="1"/>
            <a:lstStyle/>
            <a:p>
              <a:pPr algn="ctr" eaLnBrk="0" fontAlgn="base" hangingPunct="0">
                <a:spcBef>
                  <a:spcPct val="0"/>
                </a:spcBef>
                <a:defRPr/>
              </a:pPr>
              <a:r>
                <a:rPr kumimoji="1" 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x11&lt;-KBDR</a:t>
              </a:r>
              <a:endParaRPr kumimoji="1" lang="zh-CN" altLang="en-US" sz="1600" b="1" dirty="0">
                <a:solidFill>
                  <a:prstClr val="black"/>
                </a:solidFill>
                <a:ea typeface="宋体" panose="02010600030101010101" pitchFamily="2" charset="-122"/>
                <a:cs typeface="Times New Roman"/>
              </a:endParaRPr>
            </a:p>
          </p:txBody>
        </p:sp>
        <p:cxnSp>
          <p:nvCxnSpPr>
            <p:cNvPr id="29" name="Line 29">
              <a:extLst>
                <a:ext uri="{FF2B5EF4-FFF2-40B4-BE49-F238E27FC236}">
                  <a16:creationId xmlns:a16="http://schemas.microsoft.com/office/drawing/2014/main" id="{86C31C93-4AD7-2674-DB48-4955BB5B1E1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61097" y="4568450"/>
              <a:ext cx="1587" cy="2905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02737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01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简单的输入和输出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8656CFB-BD38-C5D5-1A89-CD2B24074E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0"/>
            <a:ext cx="10613066" cy="3051704"/>
            <a:chOff x="1887176" y="1780606"/>
            <a:chExt cx="2555196" cy="133478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500892" cy="1026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显示器就绪位</a:t>
              </a:r>
              <a:r>
                <a:rPr lang="en-US" altLang="zh-CN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DCR[0]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每当显示器完成了一个字符的显示，显示器控制器将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DSR[0]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  <a:p>
              <a:pPr marL="7429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显示器就绪，可以写入新字符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每当处理器向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DDR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写字符时，显示器控制器将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DSR[0]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清空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显示器正忙，当前字符未完成显示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处理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I/O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异步问题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简单的输入和输出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67247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79"/>
            <a:ext cx="10613066" cy="1666709"/>
            <a:chOff x="1887176" y="1780606"/>
            <a:chExt cx="2555196" cy="72900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500892" cy="420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利用显示器就绪位实现显示器和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的同步机制</a:t>
              </a:r>
              <a:endParaRPr lang="en-US" altLang="zh-CN" sz="2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写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DDR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之前，检查就绪位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处理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I/O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异步问题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简单的输入和输出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70FDAAC1-6C78-FA3D-102F-609987360A0C}"/>
              </a:ext>
            </a:extLst>
          </p:cNvPr>
          <p:cNvGrpSpPr/>
          <p:nvPr/>
        </p:nvGrpSpPr>
        <p:grpSpPr>
          <a:xfrm>
            <a:off x="3242806" y="3429000"/>
            <a:ext cx="2007302" cy="2799624"/>
            <a:chOff x="7927225" y="2059338"/>
            <a:chExt cx="2007302" cy="2799624"/>
          </a:xfrm>
        </p:grpSpPr>
        <p:cxnSp>
          <p:nvCxnSpPr>
            <p:cNvPr id="4" name="Line 29">
              <a:extLst>
                <a:ext uri="{FF2B5EF4-FFF2-40B4-BE49-F238E27FC236}">
                  <a16:creationId xmlns:a16="http://schemas.microsoft.com/office/drawing/2014/main" id="{3F60F580-6F85-D19E-B3F1-1A11ECE2CE0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46946" y="2992329"/>
              <a:ext cx="1587" cy="2905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" name="Line 35">
              <a:extLst>
                <a:ext uri="{FF2B5EF4-FFF2-40B4-BE49-F238E27FC236}">
                  <a16:creationId xmlns:a16="http://schemas.microsoft.com/office/drawing/2014/main" id="{EB65BDAF-CC64-2B49-C8AF-3F76204E9F4E}"/>
                </a:ext>
              </a:extLst>
            </p:cNvPr>
            <p:cNvCxnSpPr>
              <a:cxnSpLocks noChangeShapeType="1"/>
              <a:endCxn id="7" idx="1"/>
            </p:cNvCxnSpPr>
            <p:nvPr/>
          </p:nvCxnSpPr>
          <p:spPr bwMode="auto">
            <a:xfrm>
              <a:off x="7990633" y="3574956"/>
              <a:ext cx="197034" cy="0"/>
            </a:xfrm>
            <a:prstGeom prst="line">
              <a:avLst/>
            </a:prstGeom>
            <a:ln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Line 36">
              <a:extLst>
                <a:ext uri="{FF2B5EF4-FFF2-40B4-BE49-F238E27FC236}">
                  <a16:creationId xmlns:a16="http://schemas.microsoft.com/office/drawing/2014/main" id="{FA0A9616-A903-AA35-7227-D65475AC1B7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990633" y="3583490"/>
              <a:ext cx="0" cy="9286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" name="AutoShape 38">
              <a:extLst>
                <a:ext uri="{FF2B5EF4-FFF2-40B4-BE49-F238E27FC236}">
                  <a16:creationId xmlns:a16="http://schemas.microsoft.com/office/drawing/2014/main" id="{672695F2-4BAF-039D-543B-F32E5622D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7667" y="3287157"/>
              <a:ext cx="1746860" cy="575597"/>
            </a:xfrm>
            <a:prstGeom prst="flowChartDecision">
              <a:avLst/>
            </a:prstGeom>
            <a:solidFill>
              <a:srgbClr val="9B2D1F">
                <a:lumMod val="40000"/>
                <a:lumOff val="6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 upright="1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600" b="1" kern="0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x7[0]</a:t>
              </a:r>
              <a:r>
                <a:rPr kumimoji="1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宋体" panose="02010600030101010101" pitchFamily="2" charset="-122"/>
                  <a:cs typeface="Times New Roman"/>
                </a:rPr>
                <a:t>==1</a:t>
              </a:r>
              <a:endPara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Times New Roman"/>
              </a:endParaRPr>
            </a:p>
          </p:txBody>
        </p:sp>
        <p:sp>
          <p:nvSpPr>
            <p:cNvPr id="8" name="Text Box 40">
              <a:extLst>
                <a:ext uri="{FF2B5EF4-FFF2-40B4-BE49-F238E27FC236}">
                  <a16:creationId xmlns:a16="http://schemas.microsoft.com/office/drawing/2014/main" id="{0E647A1D-C114-EBC9-F595-07928F8902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7225" y="3207974"/>
              <a:ext cx="3238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upright="1"/>
            <a:lstStyle/>
            <a:p>
              <a:pPr algn="just" eaLnBrk="0" fontAlgn="base" hangingPunct="0">
                <a:spcBef>
                  <a:spcPct val="0"/>
                </a:spcBef>
                <a:defRPr/>
              </a:pPr>
              <a:r>
                <a:rPr kumimoji="1" lang="zh-CN" alt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假</a:t>
              </a:r>
            </a:p>
          </p:txBody>
        </p:sp>
        <p:sp>
          <p:nvSpPr>
            <p:cNvPr id="9" name="Text Box 41">
              <a:extLst>
                <a:ext uri="{FF2B5EF4-FFF2-40B4-BE49-F238E27FC236}">
                  <a16:creationId xmlns:a16="http://schemas.microsoft.com/office/drawing/2014/main" id="{BE103138-39E6-0966-9902-107A6293EF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78558" y="3828765"/>
              <a:ext cx="3238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upright="1"/>
            <a:lstStyle/>
            <a:p>
              <a:pPr algn="just" eaLnBrk="0" fontAlgn="base" hangingPunct="0">
                <a:spcBef>
                  <a:spcPct val="0"/>
                </a:spcBef>
                <a:defRPr/>
              </a:pPr>
              <a:r>
                <a:rPr kumimoji="1" lang="zh-CN" alt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真</a:t>
              </a:r>
            </a:p>
          </p:txBody>
        </p:sp>
        <p:sp>
          <p:nvSpPr>
            <p:cNvPr id="10" name="Rectangle 30">
              <a:extLst>
                <a:ext uri="{FF2B5EF4-FFF2-40B4-BE49-F238E27FC236}">
                  <a16:creationId xmlns:a16="http://schemas.microsoft.com/office/drawing/2014/main" id="{4B5C33FF-7FAF-49E8-EAAB-786C9737D6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6646" y="2577421"/>
              <a:ext cx="1228901" cy="4127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0" bIns="0" anchor="ctr" upright="1"/>
            <a:lstStyle/>
            <a:p>
              <a:pPr algn="ctr" eaLnBrk="0" fontAlgn="base" hangingPunct="0">
                <a:spcBef>
                  <a:spcPct val="0"/>
                </a:spcBef>
                <a:defRPr/>
              </a:pPr>
              <a:r>
                <a:rPr kumimoji="1" lang="en-US" altLang="zh-CN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x7</a:t>
              </a:r>
              <a:r>
                <a:rPr kumimoji="1" 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&lt;-</a:t>
              </a:r>
              <a:r>
                <a:rPr kumimoji="1" lang="en-US" altLang="zh-CN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DC</a:t>
              </a:r>
              <a:r>
                <a:rPr kumimoji="1" 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R</a:t>
              </a:r>
              <a:endParaRPr kumimoji="1" lang="zh-CN" altLang="en-US" sz="1600" b="1" dirty="0">
                <a:solidFill>
                  <a:prstClr val="black"/>
                </a:solidFill>
                <a:ea typeface="宋体" panose="02010600030101010101" pitchFamily="2" charset="-122"/>
                <a:cs typeface="Times New Roman"/>
              </a:endParaRPr>
            </a:p>
          </p:txBody>
        </p:sp>
        <p:cxnSp>
          <p:nvCxnSpPr>
            <p:cNvPr id="11" name="Line 29">
              <a:extLst>
                <a:ext uri="{FF2B5EF4-FFF2-40B4-BE49-F238E27FC236}">
                  <a16:creationId xmlns:a16="http://schemas.microsoft.com/office/drawing/2014/main" id="{E324B15E-CCDE-5163-AD0F-2F7F7BB563D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49374" y="2059338"/>
              <a:ext cx="1587" cy="51593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Line 29">
              <a:extLst>
                <a:ext uri="{FF2B5EF4-FFF2-40B4-BE49-F238E27FC236}">
                  <a16:creationId xmlns:a16="http://schemas.microsoft.com/office/drawing/2014/main" id="{78FA7EA7-7B7C-A13A-03F1-D5CDC7C12E3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61097" y="3883421"/>
              <a:ext cx="0" cy="2921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" name="Rectangle 30">
              <a:extLst>
                <a:ext uri="{FF2B5EF4-FFF2-40B4-BE49-F238E27FC236}">
                  <a16:creationId xmlns:a16="http://schemas.microsoft.com/office/drawing/2014/main" id="{C3E95BD7-5CDC-7F9C-874A-D2883FDEE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9570" y="4157044"/>
              <a:ext cx="1283054" cy="4127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0" bIns="0" anchor="ctr" upright="1"/>
            <a:lstStyle/>
            <a:p>
              <a:pPr algn="ctr" eaLnBrk="0" fontAlgn="base" hangingPunct="0">
                <a:spcBef>
                  <a:spcPct val="0"/>
                </a:spcBef>
                <a:defRPr/>
              </a:pPr>
              <a:r>
                <a:rPr kumimoji="1" lang="en-US" altLang="zh-CN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D</a:t>
              </a:r>
              <a:r>
                <a:rPr kumimoji="1" 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DR&lt;-</a:t>
              </a:r>
              <a:r>
                <a:rPr kumimoji="1" lang="en-US" altLang="zh-CN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x11</a:t>
              </a:r>
              <a:endParaRPr kumimoji="1" lang="zh-CN" altLang="en-US" sz="1600" b="1" dirty="0">
                <a:solidFill>
                  <a:prstClr val="black"/>
                </a:solidFill>
                <a:ea typeface="宋体" panose="02010600030101010101" pitchFamily="2" charset="-122"/>
                <a:cs typeface="Times New Roman"/>
              </a:endParaRPr>
            </a:p>
          </p:txBody>
        </p:sp>
        <p:cxnSp>
          <p:nvCxnSpPr>
            <p:cNvPr id="14" name="Line 29">
              <a:extLst>
                <a:ext uri="{FF2B5EF4-FFF2-40B4-BE49-F238E27FC236}">
                  <a16:creationId xmlns:a16="http://schemas.microsoft.com/office/drawing/2014/main" id="{9440757C-1E10-DD8F-8AE8-C3BAE16E2ED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61097" y="4568450"/>
              <a:ext cx="1587" cy="2905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84963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2"/>
            <a:ext cx="10613066" cy="1205044"/>
            <a:chOff x="1887176" y="1780606"/>
            <a:chExt cx="2555196" cy="52707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500892" cy="218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2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使用显示器输出的同步指令序列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简单的输入和输出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FC60DA7-CB5A-2784-3820-19E58C26B6DF}"/>
              </a:ext>
            </a:extLst>
          </p:cNvPr>
          <p:cNvSpPr txBox="1">
            <a:spLocks/>
          </p:cNvSpPr>
          <p:nvPr/>
        </p:nvSpPr>
        <p:spPr bwMode="auto">
          <a:xfrm>
            <a:off x="840792" y="2529553"/>
            <a:ext cx="8191244" cy="4195964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……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01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DCR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 :		.word	xFFFF0008	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# DCR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内存映射的起始地址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02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DDR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 :		.word	xFFFF000C	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# DDR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内存映射的起始地址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……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03		la	x5, DSR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04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lw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x6, 0(x5)		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# 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测试输出寄存器是否就绪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05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lw</a:t>
            </a:r>
            <a:r>
              <a:rPr lang="en-US" altLang="zh-CN" sz="1600" b="1" dirty="0">
                <a:solidFill>
                  <a:sysClr val="windowText" lastClr="000000"/>
                </a:solidFill>
                <a:ea typeface="黑体" panose="02010609060101010101" pitchFamily="49" charset="-122"/>
              </a:rPr>
              <a:t>	x7, 0(x6)		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# 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加载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DCR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中的数据</a:t>
            </a:r>
            <a:endParaRPr lang="en-US" altLang="zh-CN" sz="1600" b="1" dirty="0">
              <a:solidFill>
                <a:srgbClr val="00B050"/>
              </a:solidFill>
              <a:ea typeface="黑体" panose="02010609060101010101" pitchFamily="49" charset="-122"/>
            </a:endParaRPr>
          </a:p>
          <a:p>
            <a:pPr marL="0" indent="0" eaLnBrk="1" hangingPunct="1">
              <a:buClr>
                <a:srgbClr val="D34817"/>
              </a:buClr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06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andi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x6, x5, 1		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# 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测试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DCR[0]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是否为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07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beqz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x6, ……		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# 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如果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DCR[0]==0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，不执行</a:t>
            </a:r>
            <a:r>
              <a:rPr lang="en-US" altLang="zh-CN" sz="1600" b="1" dirty="0" err="1">
                <a:solidFill>
                  <a:srgbClr val="00B050"/>
                </a:solidFill>
                <a:ea typeface="黑体" panose="02010609060101010101" pitchFamily="49" charset="-122"/>
              </a:rPr>
              <a:t>sw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指令</a:t>
            </a:r>
            <a:endParaRPr lang="en-US" altLang="zh-CN" sz="1600" b="1" dirty="0">
              <a:solidFill>
                <a:srgbClr val="00B050"/>
              </a:solidFill>
              <a:ea typeface="黑体" panose="02010609060101010101" pitchFamily="49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08 		la	x5, DDR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09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lw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x6, 0(x5)		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# x6= </a:t>
            </a:r>
            <a:r>
              <a:rPr lang="en-US" altLang="zh-CN" sz="1600" b="1" dirty="0" err="1">
                <a:solidFill>
                  <a:srgbClr val="00B050"/>
                </a:solidFill>
                <a:ea typeface="黑体" panose="02010609060101010101" pitchFamily="49" charset="-122"/>
              </a:rPr>
              <a:t>xFFFF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 000C</a:t>
            </a:r>
          </a:p>
          <a:p>
            <a:pPr marL="0" indent="0" eaLnBrk="1" hangingPunct="1">
              <a:buClr>
                <a:srgbClr val="D34817"/>
              </a:buClr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0A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sw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x11, 0(x6)	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# 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将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x11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中的数据写到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DDR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中</a:t>
            </a:r>
            <a:endParaRPr lang="en-US" altLang="zh-CN" sz="1600" b="1" dirty="0">
              <a:solidFill>
                <a:srgbClr val="00B050"/>
              </a:solidFill>
              <a:ea typeface="黑体" panose="02010609060101010101" pitchFamily="49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0B		j	……		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# 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执行下一个任务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8813903-127C-EC5A-2433-46C66CBBF256}"/>
              </a:ext>
            </a:extLst>
          </p:cNvPr>
          <p:cNvGrpSpPr/>
          <p:nvPr/>
        </p:nvGrpSpPr>
        <p:grpSpPr>
          <a:xfrm>
            <a:off x="9473271" y="2103238"/>
            <a:ext cx="2007302" cy="2799624"/>
            <a:chOff x="7927225" y="2059338"/>
            <a:chExt cx="2007302" cy="2799624"/>
          </a:xfrm>
        </p:grpSpPr>
        <p:cxnSp>
          <p:nvCxnSpPr>
            <p:cNvPr id="33" name="Line 29">
              <a:extLst>
                <a:ext uri="{FF2B5EF4-FFF2-40B4-BE49-F238E27FC236}">
                  <a16:creationId xmlns:a16="http://schemas.microsoft.com/office/drawing/2014/main" id="{7071AB3A-E709-8519-32CC-7157330623D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46946" y="2992329"/>
              <a:ext cx="1587" cy="2905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Line 35">
              <a:extLst>
                <a:ext uri="{FF2B5EF4-FFF2-40B4-BE49-F238E27FC236}">
                  <a16:creationId xmlns:a16="http://schemas.microsoft.com/office/drawing/2014/main" id="{56B0305B-C947-1135-4F9C-854157D53136}"/>
                </a:ext>
              </a:extLst>
            </p:cNvPr>
            <p:cNvCxnSpPr>
              <a:cxnSpLocks noChangeShapeType="1"/>
              <a:endCxn id="37" idx="1"/>
            </p:cNvCxnSpPr>
            <p:nvPr/>
          </p:nvCxnSpPr>
          <p:spPr bwMode="auto">
            <a:xfrm>
              <a:off x="7990633" y="3574956"/>
              <a:ext cx="197034" cy="0"/>
            </a:xfrm>
            <a:prstGeom prst="line">
              <a:avLst/>
            </a:prstGeom>
            <a:ln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Line 36">
              <a:extLst>
                <a:ext uri="{FF2B5EF4-FFF2-40B4-BE49-F238E27FC236}">
                  <a16:creationId xmlns:a16="http://schemas.microsoft.com/office/drawing/2014/main" id="{FD73C2C3-B3D2-6AFE-CB1C-FA9ED36F2F9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990633" y="3583490"/>
              <a:ext cx="0" cy="9286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7" name="AutoShape 38">
              <a:extLst>
                <a:ext uri="{FF2B5EF4-FFF2-40B4-BE49-F238E27FC236}">
                  <a16:creationId xmlns:a16="http://schemas.microsoft.com/office/drawing/2014/main" id="{32630881-CD85-4493-84D8-FB281DF3A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7667" y="3287157"/>
              <a:ext cx="1746860" cy="575597"/>
            </a:xfrm>
            <a:prstGeom prst="flowChartDecision">
              <a:avLst/>
            </a:prstGeom>
            <a:solidFill>
              <a:srgbClr val="9B2D1F">
                <a:lumMod val="40000"/>
                <a:lumOff val="6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 upright="1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600" b="1" kern="0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x7[0]</a:t>
              </a:r>
              <a:r>
                <a:rPr kumimoji="1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宋体" panose="02010600030101010101" pitchFamily="2" charset="-122"/>
                  <a:cs typeface="Times New Roman"/>
                </a:rPr>
                <a:t>==1</a:t>
              </a:r>
              <a:endPara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Times New Roman"/>
              </a:endParaRPr>
            </a:p>
          </p:txBody>
        </p:sp>
        <p:sp>
          <p:nvSpPr>
            <p:cNvPr id="38" name="Text Box 40">
              <a:extLst>
                <a:ext uri="{FF2B5EF4-FFF2-40B4-BE49-F238E27FC236}">
                  <a16:creationId xmlns:a16="http://schemas.microsoft.com/office/drawing/2014/main" id="{AC61BE5C-8F57-FF53-6FF8-8E64C4CDC4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7225" y="3207974"/>
              <a:ext cx="3238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upright="1"/>
            <a:lstStyle/>
            <a:p>
              <a:pPr algn="just" eaLnBrk="0" fontAlgn="base" hangingPunct="0">
                <a:spcBef>
                  <a:spcPct val="0"/>
                </a:spcBef>
                <a:defRPr/>
              </a:pPr>
              <a:r>
                <a:rPr kumimoji="1" lang="zh-CN" alt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假</a:t>
              </a:r>
            </a:p>
          </p:txBody>
        </p:sp>
        <p:sp>
          <p:nvSpPr>
            <p:cNvPr id="39" name="Text Box 41">
              <a:extLst>
                <a:ext uri="{FF2B5EF4-FFF2-40B4-BE49-F238E27FC236}">
                  <a16:creationId xmlns:a16="http://schemas.microsoft.com/office/drawing/2014/main" id="{0000D9F1-6BC6-548D-6EF6-E2648AA383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78558" y="3828765"/>
              <a:ext cx="3238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upright="1"/>
            <a:lstStyle/>
            <a:p>
              <a:pPr algn="just" eaLnBrk="0" fontAlgn="base" hangingPunct="0">
                <a:spcBef>
                  <a:spcPct val="0"/>
                </a:spcBef>
                <a:defRPr/>
              </a:pPr>
              <a:r>
                <a:rPr kumimoji="1" lang="zh-CN" alt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真</a:t>
              </a:r>
            </a:p>
          </p:txBody>
        </p:sp>
        <p:sp>
          <p:nvSpPr>
            <p:cNvPr id="40" name="Rectangle 30">
              <a:extLst>
                <a:ext uri="{FF2B5EF4-FFF2-40B4-BE49-F238E27FC236}">
                  <a16:creationId xmlns:a16="http://schemas.microsoft.com/office/drawing/2014/main" id="{1A5330CD-96AE-39AE-E10E-7957340CB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6646" y="2577421"/>
              <a:ext cx="1228901" cy="4127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0" bIns="0" anchor="ctr" upright="1"/>
            <a:lstStyle/>
            <a:p>
              <a:pPr algn="ctr" eaLnBrk="0" fontAlgn="base" hangingPunct="0">
                <a:spcBef>
                  <a:spcPct val="0"/>
                </a:spcBef>
                <a:defRPr/>
              </a:pPr>
              <a:r>
                <a:rPr kumimoji="1" lang="en-US" altLang="zh-CN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x7</a:t>
              </a:r>
              <a:r>
                <a:rPr kumimoji="1" 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&lt;-</a:t>
              </a:r>
              <a:r>
                <a:rPr kumimoji="1" lang="en-US" altLang="zh-CN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DC</a:t>
              </a:r>
              <a:r>
                <a:rPr kumimoji="1" 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R</a:t>
              </a:r>
              <a:endParaRPr kumimoji="1" lang="zh-CN" altLang="en-US" sz="1600" b="1" dirty="0">
                <a:solidFill>
                  <a:prstClr val="black"/>
                </a:solidFill>
                <a:ea typeface="宋体" panose="02010600030101010101" pitchFamily="2" charset="-122"/>
                <a:cs typeface="Times New Roman"/>
              </a:endParaRPr>
            </a:p>
          </p:txBody>
        </p:sp>
        <p:cxnSp>
          <p:nvCxnSpPr>
            <p:cNvPr id="41" name="Line 29">
              <a:extLst>
                <a:ext uri="{FF2B5EF4-FFF2-40B4-BE49-F238E27FC236}">
                  <a16:creationId xmlns:a16="http://schemas.microsoft.com/office/drawing/2014/main" id="{DDE5162E-BE98-C22C-8821-FABD5C2A810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49374" y="2059338"/>
              <a:ext cx="1587" cy="51593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" name="Line 29">
              <a:extLst>
                <a:ext uri="{FF2B5EF4-FFF2-40B4-BE49-F238E27FC236}">
                  <a16:creationId xmlns:a16="http://schemas.microsoft.com/office/drawing/2014/main" id="{4B2475C9-AFDC-EBA5-2860-AF0C57280C1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61097" y="3883421"/>
              <a:ext cx="0" cy="2921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" name="Rectangle 30">
              <a:extLst>
                <a:ext uri="{FF2B5EF4-FFF2-40B4-BE49-F238E27FC236}">
                  <a16:creationId xmlns:a16="http://schemas.microsoft.com/office/drawing/2014/main" id="{71AA0B89-39B5-835E-143A-FCF7C0B7D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9570" y="4157044"/>
              <a:ext cx="1283054" cy="4127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0" bIns="0" anchor="ctr" upright="1"/>
            <a:lstStyle/>
            <a:p>
              <a:pPr algn="ctr" eaLnBrk="0" fontAlgn="base" hangingPunct="0">
                <a:spcBef>
                  <a:spcPct val="0"/>
                </a:spcBef>
                <a:defRPr/>
              </a:pPr>
              <a:r>
                <a:rPr kumimoji="1" lang="en-US" altLang="zh-CN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D</a:t>
              </a:r>
              <a:r>
                <a:rPr kumimoji="1" 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DR&lt;-</a:t>
              </a:r>
              <a:r>
                <a:rPr kumimoji="1" lang="en-US" altLang="zh-CN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x11</a:t>
              </a:r>
              <a:endParaRPr kumimoji="1" lang="zh-CN" altLang="en-US" sz="1600" b="1" dirty="0">
                <a:solidFill>
                  <a:prstClr val="black"/>
                </a:solidFill>
                <a:ea typeface="宋体" panose="02010600030101010101" pitchFamily="2" charset="-122"/>
                <a:cs typeface="Times New Roman"/>
              </a:endParaRPr>
            </a:p>
          </p:txBody>
        </p:sp>
        <p:cxnSp>
          <p:nvCxnSpPr>
            <p:cNvPr id="44" name="Line 29">
              <a:extLst>
                <a:ext uri="{FF2B5EF4-FFF2-40B4-BE49-F238E27FC236}">
                  <a16:creationId xmlns:a16="http://schemas.microsoft.com/office/drawing/2014/main" id="{638CE683-745F-B4F4-3FD4-5995587D226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61097" y="4568450"/>
              <a:ext cx="1587" cy="2905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33580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79"/>
            <a:ext cx="10613066" cy="2128375"/>
            <a:chOff x="1887176" y="1780606"/>
            <a:chExt cx="2555196" cy="93093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500892" cy="622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周期性的检查状态位，判断是否执行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I/O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最简单的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I/O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控制方式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由处理器完全控制和执行与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I/O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的通信工作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轮询模式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简单的输入和输出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06F5AB02-6956-B35D-62B9-8986AB64C3A6}"/>
              </a:ext>
            </a:extLst>
          </p:cNvPr>
          <p:cNvGrpSpPr/>
          <p:nvPr/>
        </p:nvGrpSpPr>
        <p:grpSpPr>
          <a:xfrm>
            <a:off x="6724560" y="3429000"/>
            <a:ext cx="2007302" cy="2799624"/>
            <a:chOff x="7927225" y="2059338"/>
            <a:chExt cx="2007302" cy="2799624"/>
          </a:xfrm>
        </p:grpSpPr>
        <p:cxnSp>
          <p:nvCxnSpPr>
            <p:cNvPr id="33" name="Line 29">
              <a:extLst>
                <a:ext uri="{FF2B5EF4-FFF2-40B4-BE49-F238E27FC236}">
                  <a16:creationId xmlns:a16="http://schemas.microsoft.com/office/drawing/2014/main" id="{C63B8FF2-997F-D375-391A-1791798EF32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46946" y="2992329"/>
              <a:ext cx="1587" cy="2905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Line 35">
              <a:extLst>
                <a:ext uri="{FF2B5EF4-FFF2-40B4-BE49-F238E27FC236}">
                  <a16:creationId xmlns:a16="http://schemas.microsoft.com/office/drawing/2014/main" id="{837E41F9-0398-3AC7-063D-D8C5CCC2238A}"/>
                </a:ext>
              </a:extLst>
            </p:cNvPr>
            <p:cNvCxnSpPr>
              <a:cxnSpLocks noChangeShapeType="1"/>
              <a:endCxn id="36" idx="1"/>
            </p:cNvCxnSpPr>
            <p:nvPr/>
          </p:nvCxnSpPr>
          <p:spPr bwMode="auto">
            <a:xfrm>
              <a:off x="7990633" y="3574956"/>
              <a:ext cx="197034" cy="0"/>
            </a:xfrm>
            <a:prstGeom prst="line">
              <a:avLst/>
            </a:prstGeom>
            <a:ln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Line 36">
              <a:extLst>
                <a:ext uri="{FF2B5EF4-FFF2-40B4-BE49-F238E27FC236}">
                  <a16:creationId xmlns:a16="http://schemas.microsoft.com/office/drawing/2014/main" id="{94E08A37-C699-7C24-1B64-5BC44863170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990633" y="3583490"/>
              <a:ext cx="0" cy="9286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" name="AutoShape 38">
              <a:extLst>
                <a:ext uri="{FF2B5EF4-FFF2-40B4-BE49-F238E27FC236}">
                  <a16:creationId xmlns:a16="http://schemas.microsoft.com/office/drawing/2014/main" id="{DFA84A75-CDAE-20CF-F406-EBD5FD2F7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7667" y="3287157"/>
              <a:ext cx="1746860" cy="575597"/>
            </a:xfrm>
            <a:prstGeom prst="flowChartDecision">
              <a:avLst/>
            </a:prstGeom>
            <a:solidFill>
              <a:srgbClr val="9B2D1F">
                <a:lumMod val="40000"/>
                <a:lumOff val="6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 upright="1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600" b="1" kern="0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x7</a:t>
              </a:r>
              <a:r>
                <a:rPr kumimoji="1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宋体" panose="02010600030101010101" pitchFamily="2" charset="-122"/>
                  <a:cs typeface="Times New Roman"/>
                </a:rPr>
                <a:t>[0]==1</a:t>
              </a:r>
              <a:endPara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Times New Roman"/>
              </a:endParaRPr>
            </a:p>
          </p:txBody>
        </p:sp>
        <p:sp>
          <p:nvSpPr>
            <p:cNvPr id="37" name="Text Box 40">
              <a:extLst>
                <a:ext uri="{FF2B5EF4-FFF2-40B4-BE49-F238E27FC236}">
                  <a16:creationId xmlns:a16="http://schemas.microsoft.com/office/drawing/2014/main" id="{6D818DBC-D045-4F4B-9893-9D1B128034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7225" y="3207974"/>
              <a:ext cx="3238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upright="1"/>
            <a:lstStyle/>
            <a:p>
              <a:pPr algn="just" eaLnBrk="0" fontAlgn="base" hangingPunct="0">
                <a:spcBef>
                  <a:spcPct val="0"/>
                </a:spcBef>
                <a:defRPr/>
              </a:pPr>
              <a:r>
                <a:rPr kumimoji="1" lang="zh-CN" alt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假</a:t>
              </a:r>
            </a:p>
          </p:txBody>
        </p:sp>
        <p:sp>
          <p:nvSpPr>
            <p:cNvPr id="38" name="Text Box 41">
              <a:extLst>
                <a:ext uri="{FF2B5EF4-FFF2-40B4-BE49-F238E27FC236}">
                  <a16:creationId xmlns:a16="http://schemas.microsoft.com/office/drawing/2014/main" id="{C1DADD78-37A4-C961-DFF7-149239151D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78558" y="3828765"/>
              <a:ext cx="3238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upright="1"/>
            <a:lstStyle/>
            <a:p>
              <a:pPr algn="just" eaLnBrk="0" fontAlgn="base" hangingPunct="0">
                <a:spcBef>
                  <a:spcPct val="0"/>
                </a:spcBef>
                <a:defRPr/>
              </a:pPr>
              <a:r>
                <a:rPr kumimoji="1" lang="zh-CN" alt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真</a:t>
              </a:r>
            </a:p>
          </p:txBody>
        </p:sp>
        <p:sp>
          <p:nvSpPr>
            <p:cNvPr id="39" name="Rectangle 30">
              <a:extLst>
                <a:ext uri="{FF2B5EF4-FFF2-40B4-BE49-F238E27FC236}">
                  <a16:creationId xmlns:a16="http://schemas.microsoft.com/office/drawing/2014/main" id="{9E490F6C-6CC0-FD69-639F-25AFBC2C7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6646" y="2577421"/>
              <a:ext cx="1228901" cy="4127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0" bIns="0" anchor="ctr" upright="1"/>
            <a:lstStyle/>
            <a:p>
              <a:pPr algn="ctr" eaLnBrk="0" fontAlgn="base" hangingPunct="0">
                <a:spcBef>
                  <a:spcPct val="0"/>
                </a:spcBef>
                <a:defRPr/>
              </a:pPr>
              <a:r>
                <a:rPr kumimoji="1" 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x7&lt;-KBCR</a:t>
              </a:r>
              <a:endParaRPr kumimoji="1" lang="zh-CN" altLang="en-US" sz="1600" b="1" dirty="0">
                <a:solidFill>
                  <a:prstClr val="black"/>
                </a:solidFill>
                <a:ea typeface="宋体" panose="02010600030101010101" pitchFamily="2" charset="-122"/>
                <a:cs typeface="Times New Roman"/>
              </a:endParaRPr>
            </a:p>
          </p:txBody>
        </p:sp>
        <p:cxnSp>
          <p:nvCxnSpPr>
            <p:cNvPr id="40" name="Line 29">
              <a:extLst>
                <a:ext uri="{FF2B5EF4-FFF2-40B4-BE49-F238E27FC236}">
                  <a16:creationId xmlns:a16="http://schemas.microsoft.com/office/drawing/2014/main" id="{E2AD961A-0D3B-ABB7-7FE8-D116CDA4807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49374" y="2059338"/>
              <a:ext cx="1587" cy="51593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" name="Line 29">
              <a:extLst>
                <a:ext uri="{FF2B5EF4-FFF2-40B4-BE49-F238E27FC236}">
                  <a16:creationId xmlns:a16="http://schemas.microsoft.com/office/drawing/2014/main" id="{A285DDF8-A83D-60BB-DA51-80B489F442F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61097" y="3883421"/>
              <a:ext cx="0" cy="2921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" name="Rectangle 30">
              <a:extLst>
                <a:ext uri="{FF2B5EF4-FFF2-40B4-BE49-F238E27FC236}">
                  <a16:creationId xmlns:a16="http://schemas.microsoft.com/office/drawing/2014/main" id="{18975C4D-BF81-A2D6-688D-71105B7B0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9570" y="4157044"/>
              <a:ext cx="1283054" cy="4127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0" bIns="0" anchor="ctr" upright="1"/>
            <a:lstStyle/>
            <a:p>
              <a:pPr algn="ctr" eaLnBrk="0" fontAlgn="base" hangingPunct="0">
                <a:spcBef>
                  <a:spcPct val="0"/>
                </a:spcBef>
                <a:defRPr/>
              </a:pPr>
              <a:r>
                <a:rPr kumimoji="1" 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x11&lt;-KBDR</a:t>
              </a:r>
              <a:endParaRPr kumimoji="1" lang="zh-CN" altLang="en-US" sz="1600" b="1" dirty="0">
                <a:solidFill>
                  <a:prstClr val="black"/>
                </a:solidFill>
                <a:ea typeface="宋体" panose="02010600030101010101" pitchFamily="2" charset="-122"/>
                <a:cs typeface="Times New Roman"/>
              </a:endParaRPr>
            </a:p>
          </p:txBody>
        </p:sp>
        <p:cxnSp>
          <p:nvCxnSpPr>
            <p:cNvPr id="43" name="Line 29">
              <a:extLst>
                <a:ext uri="{FF2B5EF4-FFF2-40B4-BE49-F238E27FC236}">
                  <a16:creationId xmlns:a16="http://schemas.microsoft.com/office/drawing/2014/main" id="{E84E1EE8-FC70-37C4-24B8-B4C563070E4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61097" y="4568450"/>
              <a:ext cx="1587" cy="2905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786766BA-5689-5F4A-C209-7C371E638881}"/>
              </a:ext>
            </a:extLst>
          </p:cNvPr>
          <p:cNvGrpSpPr/>
          <p:nvPr/>
        </p:nvGrpSpPr>
        <p:grpSpPr>
          <a:xfrm>
            <a:off x="9034300" y="3429000"/>
            <a:ext cx="2007302" cy="2799624"/>
            <a:chOff x="7927225" y="2059338"/>
            <a:chExt cx="2007302" cy="2799624"/>
          </a:xfrm>
        </p:grpSpPr>
        <p:cxnSp>
          <p:nvCxnSpPr>
            <p:cNvPr id="45" name="Line 29">
              <a:extLst>
                <a:ext uri="{FF2B5EF4-FFF2-40B4-BE49-F238E27FC236}">
                  <a16:creationId xmlns:a16="http://schemas.microsoft.com/office/drawing/2014/main" id="{D4BFF7B9-C1D0-B8DB-8EAD-A10AE58E84C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46946" y="2992329"/>
              <a:ext cx="1587" cy="2905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Line 35">
              <a:extLst>
                <a:ext uri="{FF2B5EF4-FFF2-40B4-BE49-F238E27FC236}">
                  <a16:creationId xmlns:a16="http://schemas.microsoft.com/office/drawing/2014/main" id="{B46D4FF1-749E-3EC4-FC57-5FE06CA0A2B6}"/>
                </a:ext>
              </a:extLst>
            </p:cNvPr>
            <p:cNvCxnSpPr>
              <a:cxnSpLocks noChangeShapeType="1"/>
              <a:endCxn id="48" idx="1"/>
            </p:cNvCxnSpPr>
            <p:nvPr/>
          </p:nvCxnSpPr>
          <p:spPr bwMode="auto">
            <a:xfrm>
              <a:off x="7990633" y="3574956"/>
              <a:ext cx="197034" cy="0"/>
            </a:xfrm>
            <a:prstGeom prst="line">
              <a:avLst/>
            </a:prstGeom>
            <a:ln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Line 36">
              <a:extLst>
                <a:ext uri="{FF2B5EF4-FFF2-40B4-BE49-F238E27FC236}">
                  <a16:creationId xmlns:a16="http://schemas.microsoft.com/office/drawing/2014/main" id="{837579B1-39D0-02CE-E988-CD98A4B151F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990633" y="3583490"/>
              <a:ext cx="0" cy="9286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" name="AutoShape 38">
              <a:extLst>
                <a:ext uri="{FF2B5EF4-FFF2-40B4-BE49-F238E27FC236}">
                  <a16:creationId xmlns:a16="http://schemas.microsoft.com/office/drawing/2014/main" id="{4D7CF56E-7BF9-C9F9-422D-5EA40F421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7667" y="3287157"/>
              <a:ext cx="1746860" cy="575597"/>
            </a:xfrm>
            <a:prstGeom prst="flowChartDecision">
              <a:avLst/>
            </a:prstGeom>
            <a:solidFill>
              <a:srgbClr val="9B2D1F">
                <a:lumMod val="40000"/>
                <a:lumOff val="6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 upright="1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600" b="1" kern="0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x7[0]</a:t>
              </a:r>
              <a:r>
                <a:rPr kumimoji="1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宋体" panose="02010600030101010101" pitchFamily="2" charset="-122"/>
                  <a:cs typeface="Times New Roman"/>
                </a:rPr>
                <a:t>==1</a:t>
              </a:r>
              <a:endPara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Times New Roman"/>
              </a:endParaRPr>
            </a:p>
          </p:txBody>
        </p:sp>
        <p:sp>
          <p:nvSpPr>
            <p:cNvPr id="49" name="Text Box 40">
              <a:extLst>
                <a:ext uri="{FF2B5EF4-FFF2-40B4-BE49-F238E27FC236}">
                  <a16:creationId xmlns:a16="http://schemas.microsoft.com/office/drawing/2014/main" id="{97E73CC9-C90C-3F7B-9597-2457CD50E3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7225" y="3207974"/>
              <a:ext cx="3238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upright="1"/>
            <a:lstStyle/>
            <a:p>
              <a:pPr algn="just" eaLnBrk="0" fontAlgn="base" hangingPunct="0">
                <a:spcBef>
                  <a:spcPct val="0"/>
                </a:spcBef>
                <a:defRPr/>
              </a:pPr>
              <a:r>
                <a:rPr kumimoji="1" lang="zh-CN" alt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假</a:t>
              </a:r>
            </a:p>
          </p:txBody>
        </p:sp>
        <p:sp>
          <p:nvSpPr>
            <p:cNvPr id="50" name="Text Box 41">
              <a:extLst>
                <a:ext uri="{FF2B5EF4-FFF2-40B4-BE49-F238E27FC236}">
                  <a16:creationId xmlns:a16="http://schemas.microsoft.com/office/drawing/2014/main" id="{017963ED-59D1-1742-882E-E18ED3AEDA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78558" y="3828765"/>
              <a:ext cx="3238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upright="1"/>
            <a:lstStyle/>
            <a:p>
              <a:pPr algn="just" eaLnBrk="0" fontAlgn="base" hangingPunct="0">
                <a:spcBef>
                  <a:spcPct val="0"/>
                </a:spcBef>
                <a:defRPr/>
              </a:pPr>
              <a:r>
                <a:rPr kumimoji="1" lang="zh-CN" alt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真</a:t>
              </a:r>
            </a:p>
          </p:txBody>
        </p:sp>
        <p:sp>
          <p:nvSpPr>
            <p:cNvPr id="51" name="Rectangle 30">
              <a:extLst>
                <a:ext uri="{FF2B5EF4-FFF2-40B4-BE49-F238E27FC236}">
                  <a16:creationId xmlns:a16="http://schemas.microsoft.com/office/drawing/2014/main" id="{66D18032-8493-1CFF-D584-6EB8F2E5A5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6646" y="2577421"/>
              <a:ext cx="1228901" cy="4127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0" bIns="0" anchor="ctr" upright="1"/>
            <a:lstStyle/>
            <a:p>
              <a:pPr algn="ctr" eaLnBrk="0" fontAlgn="base" hangingPunct="0">
                <a:spcBef>
                  <a:spcPct val="0"/>
                </a:spcBef>
                <a:defRPr/>
              </a:pPr>
              <a:r>
                <a:rPr kumimoji="1" lang="en-US" altLang="zh-CN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x7</a:t>
              </a:r>
              <a:r>
                <a:rPr kumimoji="1" 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&lt;-</a:t>
              </a:r>
              <a:r>
                <a:rPr kumimoji="1" lang="en-US" altLang="zh-CN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DC</a:t>
              </a:r>
              <a:r>
                <a:rPr kumimoji="1" 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R</a:t>
              </a:r>
              <a:endParaRPr kumimoji="1" lang="zh-CN" altLang="en-US" sz="1600" b="1" dirty="0">
                <a:solidFill>
                  <a:prstClr val="black"/>
                </a:solidFill>
                <a:ea typeface="宋体" panose="02010600030101010101" pitchFamily="2" charset="-122"/>
                <a:cs typeface="Times New Roman"/>
              </a:endParaRPr>
            </a:p>
          </p:txBody>
        </p:sp>
        <p:cxnSp>
          <p:nvCxnSpPr>
            <p:cNvPr id="52" name="Line 29">
              <a:extLst>
                <a:ext uri="{FF2B5EF4-FFF2-40B4-BE49-F238E27FC236}">
                  <a16:creationId xmlns:a16="http://schemas.microsoft.com/office/drawing/2014/main" id="{24954D47-476C-DB06-82DB-608AE1126E9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49374" y="2059338"/>
              <a:ext cx="1587" cy="51593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" name="Line 29">
              <a:extLst>
                <a:ext uri="{FF2B5EF4-FFF2-40B4-BE49-F238E27FC236}">
                  <a16:creationId xmlns:a16="http://schemas.microsoft.com/office/drawing/2014/main" id="{C89AC4CE-0008-FC44-1BBB-9AD220F10D6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61097" y="3883421"/>
              <a:ext cx="0" cy="2921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4" name="Rectangle 30">
              <a:extLst>
                <a:ext uri="{FF2B5EF4-FFF2-40B4-BE49-F238E27FC236}">
                  <a16:creationId xmlns:a16="http://schemas.microsoft.com/office/drawing/2014/main" id="{4B5F08E1-39DC-6A4F-F9B9-0907C62294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9570" y="4157044"/>
              <a:ext cx="1283054" cy="4127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0" bIns="0" anchor="ctr" upright="1"/>
            <a:lstStyle/>
            <a:p>
              <a:pPr algn="ctr" eaLnBrk="0" fontAlgn="base" hangingPunct="0">
                <a:spcBef>
                  <a:spcPct val="0"/>
                </a:spcBef>
                <a:defRPr/>
              </a:pPr>
              <a:r>
                <a:rPr kumimoji="1" lang="en-US" altLang="zh-CN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D</a:t>
              </a:r>
              <a:r>
                <a:rPr kumimoji="1" 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DR&lt;-</a:t>
              </a:r>
              <a:r>
                <a:rPr kumimoji="1" lang="en-US" altLang="zh-CN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x11</a:t>
              </a:r>
              <a:endParaRPr kumimoji="1" lang="zh-CN" altLang="en-US" sz="1600" b="1" dirty="0">
                <a:solidFill>
                  <a:prstClr val="black"/>
                </a:solidFill>
                <a:ea typeface="宋体" panose="02010600030101010101" pitchFamily="2" charset="-122"/>
                <a:cs typeface="Times New Roman"/>
              </a:endParaRPr>
            </a:p>
          </p:txBody>
        </p:sp>
        <p:cxnSp>
          <p:nvCxnSpPr>
            <p:cNvPr id="55" name="Line 29">
              <a:extLst>
                <a:ext uri="{FF2B5EF4-FFF2-40B4-BE49-F238E27FC236}">
                  <a16:creationId xmlns:a16="http://schemas.microsoft.com/office/drawing/2014/main" id="{86E85E13-6DB6-B9E7-3F8D-52F193E3F95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61097" y="4568450"/>
              <a:ext cx="1587" cy="2905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80337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2"/>
            <a:ext cx="10613066" cy="1205044"/>
            <a:chOff x="1887176" y="1780606"/>
            <a:chExt cx="2555196" cy="52707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500892" cy="218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2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通过轮询获取键盘输入的指令序列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简单的输入和输出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FC60DA7-CB5A-2784-3820-19E58C26B6DF}"/>
              </a:ext>
            </a:extLst>
          </p:cNvPr>
          <p:cNvSpPr txBox="1">
            <a:spLocks/>
          </p:cNvSpPr>
          <p:nvPr/>
        </p:nvSpPr>
        <p:spPr bwMode="auto">
          <a:xfrm>
            <a:off x="840792" y="2447491"/>
            <a:ext cx="8191244" cy="4176046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……</a:t>
            </a:r>
            <a:endParaRPr kumimoji="0" lang="zh-CN" altLang="zh-CN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01 KBCR :	.word	xFFFF0000	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# KBCR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内存映射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的起始地址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02 KBDR :	.word	xFFFF0004	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# KBDR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内存映射</a:t>
            </a:r>
            <a:r>
              <a:rPr lang="zh-CN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的起始地址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……</a:t>
            </a:r>
            <a:endParaRPr kumimoji="0" lang="zh-CN" altLang="zh-CN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03		la	x5, KBSR </a:t>
            </a:r>
            <a:endParaRPr kumimoji="0" lang="zh-CN" altLang="zh-CN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04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INPOLL: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lw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x6, 0(x5)	</a:t>
            </a:r>
            <a:r>
              <a:rPr lang="en-US" altLang="zh-CN" sz="1600" b="1" dirty="0">
                <a:solidFill>
                  <a:sysClr val="windowText" lastClr="000000"/>
                </a:solidFill>
                <a:ea typeface="黑体" panose="02010609060101010101" pitchFamily="49" charset="-122"/>
              </a:rPr>
              <a:t>	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 </a:t>
            </a:r>
            <a:r>
              <a:rPr lang="zh-CN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测试是否有字符被输入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05		</a:t>
            </a:r>
            <a:r>
              <a:rPr lang="en-US" altLang="zh-CN" sz="1600" b="1" dirty="0" err="1">
                <a:solidFill>
                  <a:sysClr val="windowText" lastClr="000000"/>
                </a:solidFill>
                <a:ea typeface="黑体" panose="02010609060101010101" pitchFamily="49" charset="-122"/>
              </a:rPr>
              <a:t>lw</a:t>
            </a:r>
            <a:r>
              <a:rPr lang="zh-CN" altLang="en-US" sz="1600" b="1" dirty="0">
                <a:solidFill>
                  <a:sysClr val="windowText" lastClr="000000"/>
                </a:solidFill>
                <a:ea typeface="黑体" panose="02010609060101010101" pitchFamily="49" charset="-122"/>
              </a:rPr>
              <a:t> </a:t>
            </a:r>
            <a:r>
              <a:rPr lang="en-US" altLang="zh-CN" sz="1600" b="1" dirty="0">
                <a:solidFill>
                  <a:sysClr val="windowText" lastClr="000000"/>
                </a:solidFill>
                <a:ea typeface="黑体" panose="02010609060101010101" pitchFamily="49" charset="-122"/>
              </a:rPr>
              <a:t>	x7,</a:t>
            </a:r>
            <a:r>
              <a:rPr lang="zh-CN" altLang="en-US" sz="1600" b="1" dirty="0">
                <a:solidFill>
                  <a:sysClr val="windowText" lastClr="000000"/>
                </a:solidFill>
                <a:ea typeface="黑体" panose="02010609060101010101" pitchFamily="49" charset="-122"/>
              </a:rPr>
              <a:t> </a:t>
            </a:r>
            <a:r>
              <a:rPr lang="en-US" altLang="zh-CN" sz="1600" b="1" dirty="0">
                <a:solidFill>
                  <a:sysClr val="windowText" lastClr="000000"/>
                </a:solidFill>
                <a:ea typeface="黑体" panose="02010609060101010101" pitchFamily="49" charset="-122"/>
              </a:rPr>
              <a:t>0(x6)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06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andi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x6, x7, 1</a:t>
            </a:r>
            <a:endParaRPr kumimoji="0" lang="zh-CN" altLang="zh-CN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07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ea typeface="黑体" panose="02010609060101010101" pitchFamily="49" charset="-122"/>
                <a:cs typeface="+mn-cs"/>
              </a:rPr>
              <a:t>beqz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ea typeface="黑体" panose="02010609060101010101" pitchFamily="49" charset="-122"/>
                <a:cs typeface="+mn-cs"/>
              </a:rPr>
              <a:t>	x6, INPOLL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 如果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KBCR[0]==0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，轮询</a:t>
            </a:r>
            <a:endParaRPr kumimoji="0" lang="zh-CN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highlight>
                <a:srgbClr val="FFFF00"/>
              </a:highlight>
              <a:uLnTx/>
              <a:uFillTx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08 		la	x5, KBDR</a:t>
            </a:r>
            <a:endParaRPr kumimoji="0" lang="zh-CN" altLang="zh-CN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09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lw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x6, 0(x5)</a:t>
            </a:r>
            <a:endParaRPr kumimoji="0" lang="zh-CN" altLang="zh-CN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0A		</a:t>
            </a:r>
            <a:r>
              <a:rPr lang="en-US" altLang="zh-CN" sz="1600" b="1" dirty="0" err="1">
                <a:solidFill>
                  <a:sysClr val="windowText" lastClr="000000"/>
                </a:solidFill>
                <a:ea typeface="黑体" panose="02010609060101010101" pitchFamily="49" charset="-122"/>
              </a:rPr>
              <a:t>lw</a:t>
            </a:r>
            <a:r>
              <a:rPr lang="en-US" altLang="zh-CN" sz="1600" b="1" dirty="0">
                <a:solidFill>
                  <a:sysClr val="windowText" lastClr="000000"/>
                </a:solidFill>
                <a:ea typeface="黑体" panose="02010609060101010101" pitchFamily="49" charset="-122"/>
              </a:rPr>
              <a:t>	x11,</a:t>
            </a:r>
            <a:r>
              <a:rPr lang="zh-CN" altLang="en-US" sz="1600" b="1" dirty="0">
                <a:solidFill>
                  <a:sysClr val="windowText" lastClr="000000"/>
                </a:solidFill>
                <a:ea typeface="黑体" panose="02010609060101010101" pitchFamily="49" charset="-122"/>
              </a:rPr>
              <a:t> </a:t>
            </a:r>
            <a:r>
              <a:rPr lang="en-US" altLang="zh-CN" sz="1600" b="1" dirty="0">
                <a:solidFill>
                  <a:sysClr val="windowText" lastClr="000000"/>
                </a:solidFill>
                <a:ea typeface="黑体" panose="02010609060101010101" pitchFamily="49" charset="-122"/>
              </a:rPr>
              <a:t>0(x6)	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 将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KBDR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中的数据加载到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x11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0B		j	……</a:t>
            </a:r>
            <a:r>
              <a:rPr lang="en-US" altLang="zh-CN" sz="1600" b="1" dirty="0">
                <a:solidFill>
                  <a:sysClr val="windowText" lastClr="000000"/>
                </a:solidFill>
                <a:ea typeface="黑体" panose="02010609060101010101" pitchFamily="49" charset="-122"/>
              </a:rPr>
              <a:t>		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# </a:t>
            </a:r>
            <a:r>
              <a:rPr lang="zh-CN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执行下一个任务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0A6454E-4B21-B37A-BEB1-DA6D6D1B76B3}"/>
              </a:ext>
            </a:extLst>
          </p:cNvPr>
          <p:cNvGrpSpPr/>
          <p:nvPr/>
        </p:nvGrpSpPr>
        <p:grpSpPr>
          <a:xfrm>
            <a:off x="9631883" y="2103238"/>
            <a:ext cx="2007302" cy="2799624"/>
            <a:chOff x="7927225" y="2059338"/>
            <a:chExt cx="2007302" cy="2799624"/>
          </a:xfrm>
        </p:grpSpPr>
        <p:cxnSp>
          <p:nvCxnSpPr>
            <p:cNvPr id="5" name="Line 29">
              <a:extLst>
                <a:ext uri="{FF2B5EF4-FFF2-40B4-BE49-F238E27FC236}">
                  <a16:creationId xmlns:a16="http://schemas.microsoft.com/office/drawing/2014/main" id="{B03D7AFC-14EF-9AEE-EE8A-53D6DDD85B7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46946" y="2992329"/>
              <a:ext cx="1587" cy="2905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" name="Line 35">
              <a:extLst>
                <a:ext uri="{FF2B5EF4-FFF2-40B4-BE49-F238E27FC236}">
                  <a16:creationId xmlns:a16="http://schemas.microsoft.com/office/drawing/2014/main" id="{8EA9561A-3836-1EA3-A7BA-A97964FA6EB1}"/>
                </a:ext>
              </a:extLst>
            </p:cNvPr>
            <p:cNvCxnSpPr>
              <a:cxnSpLocks noChangeShapeType="1"/>
              <a:endCxn id="8" idx="1"/>
            </p:cNvCxnSpPr>
            <p:nvPr/>
          </p:nvCxnSpPr>
          <p:spPr bwMode="auto">
            <a:xfrm>
              <a:off x="7990633" y="3574956"/>
              <a:ext cx="197034" cy="0"/>
            </a:xfrm>
            <a:prstGeom prst="line">
              <a:avLst/>
            </a:prstGeom>
            <a:ln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Line 36">
              <a:extLst>
                <a:ext uri="{FF2B5EF4-FFF2-40B4-BE49-F238E27FC236}">
                  <a16:creationId xmlns:a16="http://schemas.microsoft.com/office/drawing/2014/main" id="{DF7EB182-6BC5-AE39-CFBF-16FCEF47F6A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990633" y="3583490"/>
              <a:ext cx="0" cy="9286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" name="AutoShape 38">
              <a:extLst>
                <a:ext uri="{FF2B5EF4-FFF2-40B4-BE49-F238E27FC236}">
                  <a16:creationId xmlns:a16="http://schemas.microsoft.com/office/drawing/2014/main" id="{D6538CB1-7A5B-44F8-23AF-247B5CCA5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7667" y="3287157"/>
              <a:ext cx="1746860" cy="575597"/>
            </a:xfrm>
            <a:prstGeom prst="flowChartDecision">
              <a:avLst/>
            </a:prstGeom>
            <a:solidFill>
              <a:srgbClr val="9B2D1F">
                <a:lumMod val="40000"/>
                <a:lumOff val="6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 upright="1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600" b="1" kern="0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x7</a:t>
              </a:r>
              <a:r>
                <a:rPr kumimoji="1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宋体" panose="02010600030101010101" pitchFamily="2" charset="-122"/>
                  <a:cs typeface="Times New Roman"/>
                </a:rPr>
                <a:t>[0]==1</a:t>
              </a:r>
              <a:endPara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Times New Roman"/>
              </a:endParaRPr>
            </a:p>
          </p:txBody>
        </p:sp>
        <p:sp>
          <p:nvSpPr>
            <p:cNvPr id="9" name="Text Box 40">
              <a:extLst>
                <a:ext uri="{FF2B5EF4-FFF2-40B4-BE49-F238E27FC236}">
                  <a16:creationId xmlns:a16="http://schemas.microsoft.com/office/drawing/2014/main" id="{883D3C7B-BF83-A50E-AFD5-8C12EA94B6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7225" y="3207974"/>
              <a:ext cx="3238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upright="1"/>
            <a:lstStyle/>
            <a:p>
              <a:pPr algn="just" eaLnBrk="0" fontAlgn="base" hangingPunct="0">
                <a:spcBef>
                  <a:spcPct val="0"/>
                </a:spcBef>
                <a:defRPr/>
              </a:pPr>
              <a:r>
                <a:rPr kumimoji="1" lang="zh-CN" alt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假</a:t>
              </a:r>
            </a:p>
          </p:txBody>
        </p:sp>
        <p:sp>
          <p:nvSpPr>
            <p:cNvPr id="10" name="Text Box 41">
              <a:extLst>
                <a:ext uri="{FF2B5EF4-FFF2-40B4-BE49-F238E27FC236}">
                  <a16:creationId xmlns:a16="http://schemas.microsoft.com/office/drawing/2014/main" id="{769693AF-2BB6-BF8D-184C-9D22A37CE3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78558" y="3828765"/>
              <a:ext cx="3238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upright="1"/>
            <a:lstStyle/>
            <a:p>
              <a:pPr algn="just" eaLnBrk="0" fontAlgn="base" hangingPunct="0">
                <a:spcBef>
                  <a:spcPct val="0"/>
                </a:spcBef>
                <a:defRPr/>
              </a:pPr>
              <a:r>
                <a:rPr kumimoji="1" lang="zh-CN" alt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真</a:t>
              </a:r>
            </a:p>
          </p:txBody>
        </p:sp>
        <p:sp>
          <p:nvSpPr>
            <p:cNvPr id="11" name="Rectangle 30">
              <a:extLst>
                <a:ext uri="{FF2B5EF4-FFF2-40B4-BE49-F238E27FC236}">
                  <a16:creationId xmlns:a16="http://schemas.microsoft.com/office/drawing/2014/main" id="{BC19F283-84D0-86AD-D889-9377E2D126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6646" y="2577421"/>
              <a:ext cx="1228901" cy="4127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0" bIns="0" anchor="ctr" upright="1"/>
            <a:lstStyle/>
            <a:p>
              <a:pPr algn="ctr" eaLnBrk="0" fontAlgn="base" hangingPunct="0">
                <a:spcBef>
                  <a:spcPct val="0"/>
                </a:spcBef>
                <a:defRPr/>
              </a:pPr>
              <a:r>
                <a:rPr kumimoji="1" 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x7&lt;-KBCR</a:t>
              </a:r>
              <a:endParaRPr kumimoji="1" lang="zh-CN" altLang="en-US" sz="1600" b="1" dirty="0">
                <a:solidFill>
                  <a:prstClr val="black"/>
                </a:solidFill>
                <a:ea typeface="宋体" panose="02010600030101010101" pitchFamily="2" charset="-122"/>
                <a:cs typeface="Times New Roman"/>
              </a:endParaRPr>
            </a:p>
          </p:txBody>
        </p:sp>
        <p:cxnSp>
          <p:nvCxnSpPr>
            <p:cNvPr id="12" name="Line 29">
              <a:extLst>
                <a:ext uri="{FF2B5EF4-FFF2-40B4-BE49-F238E27FC236}">
                  <a16:creationId xmlns:a16="http://schemas.microsoft.com/office/drawing/2014/main" id="{A9E064C8-E34D-827A-7559-DF17BF8F35A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49374" y="2059338"/>
              <a:ext cx="1587" cy="51593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Line 29">
              <a:extLst>
                <a:ext uri="{FF2B5EF4-FFF2-40B4-BE49-F238E27FC236}">
                  <a16:creationId xmlns:a16="http://schemas.microsoft.com/office/drawing/2014/main" id="{2BED26AA-A1EB-9AD1-A69A-BF7ED5EA752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61097" y="3883421"/>
              <a:ext cx="0" cy="2921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" name="Rectangle 30">
              <a:extLst>
                <a:ext uri="{FF2B5EF4-FFF2-40B4-BE49-F238E27FC236}">
                  <a16:creationId xmlns:a16="http://schemas.microsoft.com/office/drawing/2014/main" id="{F3EC53E6-C153-24C5-A5AA-749B0614C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9570" y="4157044"/>
              <a:ext cx="1283054" cy="4127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0" bIns="0" anchor="ctr" upright="1"/>
            <a:lstStyle/>
            <a:p>
              <a:pPr algn="ctr" eaLnBrk="0" fontAlgn="base" hangingPunct="0">
                <a:spcBef>
                  <a:spcPct val="0"/>
                </a:spcBef>
                <a:defRPr/>
              </a:pPr>
              <a:r>
                <a:rPr kumimoji="1" 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x11&lt;-KBDR</a:t>
              </a:r>
              <a:endParaRPr kumimoji="1" lang="zh-CN" altLang="en-US" sz="1600" b="1" dirty="0">
                <a:solidFill>
                  <a:prstClr val="black"/>
                </a:solidFill>
                <a:ea typeface="宋体" panose="02010600030101010101" pitchFamily="2" charset="-122"/>
                <a:cs typeface="Times New Roman"/>
              </a:endParaRPr>
            </a:p>
          </p:txBody>
        </p:sp>
        <p:cxnSp>
          <p:nvCxnSpPr>
            <p:cNvPr id="28" name="Line 29">
              <a:extLst>
                <a:ext uri="{FF2B5EF4-FFF2-40B4-BE49-F238E27FC236}">
                  <a16:creationId xmlns:a16="http://schemas.microsoft.com/office/drawing/2014/main" id="{72316F26-7B77-AD78-F166-4F7243BB85D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61097" y="4568450"/>
              <a:ext cx="1587" cy="2905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05532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2"/>
            <a:ext cx="10613066" cy="1205044"/>
            <a:chOff x="1887176" y="1780606"/>
            <a:chExt cx="2555196" cy="52707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500892" cy="218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2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通过轮询使用显示器输出的指令序列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简单的输入和输出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FC60DA7-CB5A-2784-3820-19E58C26B6DF}"/>
              </a:ext>
            </a:extLst>
          </p:cNvPr>
          <p:cNvSpPr txBox="1">
            <a:spLocks/>
          </p:cNvSpPr>
          <p:nvPr/>
        </p:nvSpPr>
        <p:spPr bwMode="auto">
          <a:xfrm>
            <a:off x="840792" y="2424045"/>
            <a:ext cx="8191244" cy="4199493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……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01 DCR :		.word	xFFFF0008	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# DCR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内存映射的起始地址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02 DDR :		.word	xFFFF000C	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# DDR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内存映射的起始地址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……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03		la	x5, DCR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04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OUTPOLL: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lw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x6, 0(x5)		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# 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测试显示器是否就绪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05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lw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x7, 0(x6)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06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andi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x6, x7, 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07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ea typeface="黑体" panose="02010609060101010101" pitchFamily="49" charset="-122"/>
                <a:cs typeface="+mn-cs"/>
              </a:rPr>
              <a:t>beqz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ea typeface="黑体" panose="02010609060101010101" pitchFamily="49" charset="-122"/>
                <a:cs typeface="+mn-cs"/>
              </a:rPr>
              <a:t>	x6, OUTPOLL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# 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如果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DCR[0]==0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，轮询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highlight>
                <a:srgbClr val="FFFF00"/>
              </a:highlight>
              <a:uLnTx/>
              <a:uFillTx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08 		la	x5, DDR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09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lw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x6, 0(x5)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0A		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sw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x11, 0(x6)	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# 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将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x11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中的数据写到</a:t>
            </a:r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DDR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0B		j	……		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# </a:t>
            </a:r>
            <a:r>
              <a:rPr lang="zh-CN" altLang="en-US" sz="1600" b="1" dirty="0">
                <a:solidFill>
                  <a:srgbClr val="00B050"/>
                </a:solidFill>
                <a:ea typeface="黑体" panose="02010609060101010101" pitchFamily="49" charset="-122"/>
              </a:rPr>
              <a:t>执行下一个任务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A76F2B3-A80F-A764-3CC1-F7B56BBD98E3}"/>
              </a:ext>
            </a:extLst>
          </p:cNvPr>
          <p:cNvGrpSpPr/>
          <p:nvPr/>
        </p:nvGrpSpPr>
        <p:grpSpPr>
          <a:xfrm>
            <a:off x="9737391" y="2612394"/>
            <a:ext cx="2007302" cy="2799624"/>
            <a:chOff x="7927225" y="2059338"/>
            <a:chExt cx="2007302" cy="2799624"/>
          </a:xfrm>
        </p:grpSpPr>
        <p:cxnSp>
          <p:nvCxnSpPr>
            <p:cNvPr id="5" name="Line 29">
              <a:extLst>
                <a:ext uri="{FF2B5EF4-FFF2-40B4-BE49-F238E27FC236}">
                  <a16:creationId xmlns:a16="http://schemas.microsoft.com/office/drawing/2014/main" id="{030D7C8E-4321-1D5A-4CC6-F2A7ABB9185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46946" y="2992329"/>
              <a:ext cx="1587" cy="2905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" name="Line 35">
              <a:extLst>
                <a:ext uri="{FF2B5EF4-FFF2-40B4-BE49-F238E27FC236}">
                  <a16:creationId xmlns:a16="http://schemas.microsoft.com/office/drawing/2014/main" id="{79B5F7DF-BF82-D10F-BB0B-B319A6FA5699}"/>
                </a:ext>
              </a:extLst>
            </p:cNvPr>
            <p:cNvCxnSpPr>
              <a:cxnSpLocks noChangeShapeType="1"/>
              <a:endCxn id="8" idx="1"/>
            </p:cNvCxnSpPr>
            <p:nvPr/>
          </p:nvCxnSpPr>
          <p:spPr bwMode="auto">
            <a:xfrm>
              <a:off x="7990633" y="3574956"/>
              <a:ext cx="197034" cy="0"/>
            </a:xfrm>
            <a:prstGeom prst="line">
              <a:avLst/>
            </a:prstGeom>
            <a:ln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Line 36">
              <a:extLst>
                <a:ext uri="{FF2B5EF4-FFF2-40B4-BE49-F238E27FC236}">
                  <a16:creationId xmlns:a16="http://schemas.microsoft.com/office/drawing/2014/main" id="{4429494B-66E1-BF52-C54D-6A47E7BD77E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990633" y="3583490"/>
              <a:ext cx="0" cy="9286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" name="AutoShape 38">
              <a:extLst>
                <a:ext uri="{FF2B5EF4-FFF2-40B4-BE49-F238E27FC236}">
                  <a16:creationId xmlns:a16="http://schemas.microsoft.com/office/drawing/2014/main" id="{B1A1AD86-9F72-1C51-2E3B-5320C36FD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7667" y="3287157"/>
              <a:ext cx="1746860" cy="575597"/>
            </a:xfrm>
            <a:prstGeom prst="flowChartDecision">
              <a:avLst/>
            </a:prstGeom>
            <a:solidFill>
              <a:srgbClr val="9B2D1F">
                <a:lumMod val="40000"/>
                <a:lumOff val="6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 upright="1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600" b="1" kern="0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x5[0]</a:t>
              </a:r>
              <a:r>
                <a:rPr kumimoji="1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宋体" panose="02010600030101010101" pitchFamily="2" charset="-122"/>
                  <a:cs typeface="Times New Roman"/>
                </a:rPr>
                <a:t>==1</a:t>
              </a:r>
              <a:endPara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Times New Roman"/>
              </a:endParaRPr>
            </a:p>
          </p:txBody>
        </p:sp>
        <p:sp>
          <p:nvSpPr>
            <p:cNvPr id="9" name="Text Box 40">
              <a:extLst>
                <a:ext uri="{FF2B5EF4-FFF2-40B4-BE49-F238E27FC236}">
                  <a16:creationId xmlns:a16="http://schemas.microsoft.com/office/drawing/2014/main" id="{398F5E52-79E8-D76D-2CE2-CCA2C5BFCC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7225" y="3207974"/>
              <a:ext cx="3238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upright="1"/>
            <a:lstStyle/>
            <a:p>
              <a:pPr algn="just" eaLnBrk="0" fontAlgn="base" hangingPunct="0">
                <a:spcBef>
                  <a:spcPct val="0"/>
                </a:spcBef>
                <a:defRPr/>
              </a:pPr>
              <a:r>
                <a:rPr kumimoji="1" lang="zh-CN" alt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假</a:t>
              </a:r>
            </a:p>
          </p:txBody>
        </p:sp>
        <p:sp>
          <p:nvSpPr>
            <p:cNvPr id="10" name="Text Box 41">
              <a:extLst>
                <a:ext uri="{FF2B5EF4-FFF2-40B4-BE49-F238E27FC236}">
                  <a16:creationId xmlns:a16="http://schemas.microsoft.com/office/drawing/2014/main" id="{DACD7F85-C2B1-63FF-E886-C769DCEC16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78558" y="3828765"/>
              <a:ext cx="3238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upright="1"/>
            <a:lstStyle/>
            <a:p>
              <a:pPr algn="just" eaLnBrk="0" fontAlgn="base" hangingPunct="0">
                <a:spcBef>
                  <a:spcPct val="0"/>
                </a:spcBef>
                <a:defRPr/>
              </a:pPr>
              <a:r>
                <a:rPr kumimoji="1" lang="zh-CN" alt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真</a:t>
              </a:r>
            </a:p>
          </p:txBody>
        </p:sp>
        <p:sp>
          <p:nvSpPr>
            <p:cNvPr id="11" name="Rectangle 30">
              <a:extLst>
                <a:ext uri="{FF2B5EF4-FFF2-40B4-BE49-F238E27FC236}">
                  <a16:creationId xmlns:a16="http://schemas.microsoft.com/office/drawing/2014/main" id="{26507773-FB72-D0F1-2A1F-48DDB46031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6646" y="2577421"/>
              <a:ext cx="1228901" cy="4127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0" bIns="0" anchor="ctr" upright="1"/>
            <a:lstStyle/>
            <a:p>
              <a:pPr algn="ctr" eaLnBrk="0" fontAlgn="base" hangingPunct="0">
                <a:spcBef>
                  <a:spcPct val="0"/>
                </a:spcBef>
                <a:defRPr/>
              </a:pPr>
              <a:r>
                <a:rPr kumimoji="1" lang="en-US" altLang="zh-CN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x5</a:t>
              </a:r>
              <a:r>
                <a:rPr kumimoji="1" 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&lt;-</a:t>
              </a:r>
              <a:r>
                <a:rPr kumimoji="1" lang="en-US" altLang="zh-CN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D</a:t>
              </a:r>
              <a:r>
                <a:rPr kumimoji="1" 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SR</a:t>
              </a:r>
              <a:endParaRPr kumimoji="1" lang="zh-CN" altLang="en-US" sz="1600" b="1" dirty="0">
                <a:solidFill>
                  <a:prstClr val="black"/>
                </a:solidFill>
                <a:ea typeface="宋体" panose="02010600030101010101" pitchFamily="2" charset="-122"/>
                <a:cs typeface="Times New Roman"/>
              </a:endParaRPr>
            </a:p>
          </p:txBody>
        </p:sp>
        <p:cxnSp>
          <p:nvCxnSpPr>
            <p:cNvPr id="12" name="Line 29">
              <a:extLst>
                <a:ext uri="{FF2B5EF4-FFF2-40B4-BE49-F238E27FC236}">
                  <a16:creationId xmlns:a16="http://schemas.microsoft.com/office/drawing/2014/main" id="{FC034592-0350-1DA5-B6BB-B9CC91D5349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49374" y="2059338"/>
              <a:ext cx="1587" cy="51593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Line 29">
              <a:extLst>
                <a:ext uri="{FF2B5EF4-FFF2-40B4-BE49-F238E27FC236}">
                  <a16:creationId xmlns:a16="http://schemas.microsoft.com/office/drawing/2014/main" id="{421B24CB-83C8-346D-D14F-0BF1447FF8E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61097" y="3883421"/>
              <a:ext cx="0" cy="2921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" name="Rectangle 30">
              <a:extLst>
                <a:ext uri="{FF2B5EF4-FFF2-40B4-BE49-F238E27FC236}">
                  <a16:creationId xmlns:a16="http://schemas.microsoft.com/office/drawing/2014/main" id="{657CDBE3-B039-E55F-0446-7E6C932C60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9570" y="4157044"/>
              <a:ext cx="1283054" cy="4127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0" bIns="0" anchor="ctr" upright="1"/>
            <a:lstStyle/>
            <a:p>
              <a:pPr algn="ctr" eaLnBrk="0" fontAlgn="base" hangingPunct="0">
                <a:spcBef>
                  <a:spcPct val="0"/>
                </a:spcBef>
                <a:defRPr/>
              </a:pPr>
              <a:r>
                <a:rPr kumimoji="1" lang="en-US" altLang="zh-CN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D</a:t>
              </a:r>
              <a:r>
                <a:rPr kumimoji="1" 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DR&lt;-</a:t>
              </a:r>
              <a:r>
                <a:rPr kumimoji="1" lang="en-US" altLang="zh-CN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x8</a:t>
              </a:r>
              <a:endParaRPr kumimoji="1" lang="zh-CN" altLang="en-US" sz="1600" b="1" dirty="0">
                <a:solidFill>
                  <a:prstClr val="black"/>
                </a:solidFill>
                <a:ea typeface="宋体" panose="02010600030101010101" pitchFamily="2" charset="-122"/>
                <a:cs typeface="Times New Roman"/>
              </a:endParaRPr>
            </a:p>
          </p:txBody>
        </p:sp>
        <p:cxnSp>
          <p:nvCxnSpPr>
            <p:cNvPr id="28" name="Line 29">
              <a:extLst>
                <a:ext uri="{FF2B5EF4-FFF2-40B4-BE49-F238E27FC236}">
                  <a16:creationId xmlns:a16="http://schemas.microsoft.com/office/drawing/2014/main" id="{97462261-1F42-636B-300E-0B0C7AD52C7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61097" y="4568450"/>
              <a:ext cx="1587" cy="2905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125097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56081" y="971227"/>
            <a:ext cx="10551615" cy="924703"/>
            <a:chOff x="1887176" y="1780606"/>
            <a:chExt cx="2540401" cy="40445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26685" y="1966531"/>
              <a:ext cx="2500892" cy="218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通过结合键盘输入和显示器输出，可以实现一次键盘回显功能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键盘回显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简单的输入和输出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2" name="内容占位符 2">
            <a:extLst>
              <a:ext uri="{FF2B5EF4-FFF2-40B4-BE49-F238E27FC236}">
                <a16:creationId xmlns:a16="http://schemas.microsoft.com/office/drawing/2014/main" id="{47C1B22C-B6E0-ED3F-3824-04A643E1B3A6}"/>
              </a:ext>
            </a:extLst>
          </p:cNvPr>
          <p:cNvSpPr txBox="1">
            <a:spLocks/>
          </p:cNvSpPr>
          <p:nvPr/>
        </p:nvSpPr>
        <p:spPr bwMode="auto">
          <a:xfrm>
            <a:off x="820184" y="1861506"/>
            <a:ext cx="7690770" cy="4961326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+mn-cs"/>
              </a:rPr>
              <a:t>……</a:t>
            </a:r>
            <a:endParaRPr kumimoji="0" lang="zh-CN" altLang="zh-CN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+mn-cs"/>
              </a:rPr>
              <a:t>01	KBCR:	.word	xFFFF0000	</a:t>
            </a:r>
            <a:r>
              <a:rPr lang="en-US" altLang="zh-CN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# KBCR</a:t>
            </a:r>
            <a:r>
              <a:rPr lang="zh-CN" altLang="en-US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内存映射</a:t>
            </a:r>
            <a:r>
              <a:rPr lang="zh-CN" altLang="zh-CN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的起始地址</a:t>
            </a:r>
            <a:endParaRPr lang="zh-CN" altLang="en-US" sz="1400" b="1" dirty="0">
              <a:solidFill>
                <a:srgbClr val="00B050"/>
              </a:solidFill>
              <a:ea typeface="黑体" panose="02010609060101010101" pitchFamily="49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+mn-cs"/>
              </a:rPr>
              <a:t>02	KBDR:	.word	xFFFF0004	</a:t>
            </a:r>
            <a:r>
              <a:rPr lang="en-US" altLang="zh-CN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# KBDR</a:t>
            </a:r>
            <a:r>
              <a:rPr lang="zh-CN" altLang="en-US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内存映射</a:t>
            </a:r>
            <a:r>
              <a:rPr lang="zh-CN" altLang="zh-CN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的起始地址</a:t>
            </a:r>
            <a:endParaRPr lang="zh-CN" altLang="en-US" sz="1400" b="1" dirty="0">
              <a:solidFill>
                <a:srgbClr val="00B050"/>
              </a:solidFill>
              <a:ea typeface="黑体" panose="02010609060101010101" pitchFamily="49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+mn-cs"/>
              </a:rPr>
              <a:t>03	DCR:	.word	xFFFF0008	</a:t>
            </a:r>
            <a:r>
              <a:rPr lang="en-US" altLang="zh-CN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# DCR</a:t>
            </a:r>
            <a:r>
              <a:rPr lang="zh-CN" altLang="en-US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内存映射</a:t>
            </a:r>
            <a:r>
              <a:rPr lang="zh-CN" altLang="zh-CN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的起始地址</a:t>
            </a:r>
            <a:endParaRPr lang="zh-CN" altLang="en-US" sz="1400" b="1" dirty="0">
              <a:solidFill>
                <a:srgbClr val="00B050"/>
              </a:solidFill>
              <a:ea typeface="黑体" panose="02010609060101010101" pitchFamily="49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+mn-cs"/>
              </a:rPr>
              <a:t>04	DDR:	.word	xFFFF000C	</a:t>
            </a:r>
            <a:r>
              <a:rPr lang="en-US" altLang="zh-CN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# DDR</a:t>
            </a:r>
            <a:r>
              <a:rPr lang="zh-CN" altLang="en-US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内存映射</a:t>
            </a:r>
            <a:r>
              <a:rPr lang="zh-CN" altLang="zh-CN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的起始地址</a:t>
            </a:r>
            <a:endParaRPr lang="zh-CN" altLang="en-US" sz="1400" b="1" dirty="0">
              <a:solidFill>
                <a:srgbClr val="00B050"/>
              </a:solidFill>
              <a:ea typeface="黑体" panose="02010609060101010101" pitchFamily="49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+mn-cs"/>
              </a:rPr>
              <a:t>……</a:t>
            </a:r>
          </a:p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+mn-cs"/>
              </a:rPr>
              <a:t>05		la	x5, KBCR </a:t>
            </a:r>
            <a:endParaRPr kumimoji="0" lang="zh-CN" altLang="zh-CN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+mn-cs"/>
              </a:rPr>
              <a:t>06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INPOLL: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+mn-cs"/>
              </a:rPr>
              <a:t>	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+mn-cs"/>
              </a:rPr>
              <a:t>lw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+mn-cs"/>
              </a:rPr>
              <a:t>	x6, 0(x5)	</a:t>
            </a:r>
            <a:r>
              <a:rPr lang="en-US" altLang="zh-CN" sz="1400" b="1" dirty="0">
                <a:ea typeface="黑体" panose="02010609060101010101" pitchFamily="49" charset="-122"/>
              </a:rPr>
              <a:t>	</a:t>
            </a:r>
            <a:r>
              <a:rPr lang="en-US" altLang="zh-CN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#</a:t>
            </a:r>
            <a:r>
              <a:rPr lang="zh-CN" altLang="en-US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 </a:t>
            </a:r>
            <a:r>
              <a:rPr lang="zh-CN" altLang="zh-CN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测试是否有字符被输入</a:t>
            </a:r>
          </a:p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+mn-cs"/>
              </a:rPr>
              <a:t>07		</a:t>
            </a:r>
            <a:r>
              <a:rPr lang="en-US" altLang="zh-CN" sz="1400" b="1" dirty="0" err="1">
                <a:ea typeface="黑体" panose="02010609060101010101" pitchFamily="49" charset="-122"/>
              </a:rPr>
              <a:t>lw</a:t>
            </a:r>
            <a:r>
              <a:rPr lang="zh-CN" altLang="en-US" sz="1400" b="1" dirty="0">
                <a:ea typeface="黑体" panose="02010609060101010101" pitchFamily="49" charset="-122"/>
              </a:rPr>
              <a:t> </a:t>
            </a:r>
            <a:r>
              <a:rPr lang="en-US" altLang="zh-CN" sz="1400" b="1" dirty="0">
                <a:ea typeface="黑体" panose="02010609060101010101" pitchFamily="49" charset="-122"/>
              </a:rPr>
              <a:t>	x7,</a:t>
            </a:r>
            <a:r>
              <a:rPr lang="zh-CN" altLang="en-US" sz="1400" b="1" dirty="0">
                <a:ea typeface="黑体" panose="02010609060101010101" pitchFamily="49" charset="-122"/>
              </a:rPr>
              <a:t> </a:t>
            </a:r>
            <a:r>
              <a:rPr lang="en-US" altLang="zh-CN" sz="1400" b="1" dirty="0">
                <a:ea typeface="黑体" panose="02010609060101010101" pitchFamily="49" charset="-122"/>
              </a:rPr>
              <a:t>0(x6)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+mn-cs"/>
              </a:rPr>
              <a:t>08		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+mn-cs"/>
              </a:rPr>
              <a:t>andi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+mn-cs"/>
              </a:rPr>
              <a:t>	x6, x7, 1</a:t>
            </a:r>
            <a:endParaRPr kumimoji="0" lang="zh-CN" altLang="zh-CN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+mn-cs"/>
              </a:rPr>
              <a:t>09		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beqz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x6, INPOLL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+mn-cs"/>
              </a:rPr>
              <a:t>	</a:t>
            </a:r>
            <a:r>
              <a:rPr lang="en-US" altLang="zh-CN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#</a:t>
            </a:r>
            <a:r>
              <a:rPr lang="zh-CN" altLang="en-US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 如果</a:t>
            </a:r>
            <a:r>
              <a:rPr lang="en-US" altLang="zh-CN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KBCR[0]==0</a:t>
            </a:r>
            <a:r>
              <a:rPr lang="zh-CN" altLang="en-US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，轮询</a:t>
            </a:r>
            <a:endParaRPr lang="en-US" altLang="zh-CN" sz="1400" b="1" dirty="0">
              <a:solidFill>
                <a:srgbClr val="00B050"/>
              </a:solidFill>
              <a:ea typeface="黑体" panose="02010609060101010101" pitchFamily="49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+mn-cs"/>
              </a:rPr>
              <a:t>0A		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la	x5, KBDR</a:t>
            </a:r>
            <a:endParaRPr kumimoji="0" lang="zh-CN" altLang="zh-CN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0B		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lw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x6, 0(x5)</a:t>
            </a:r>
            <a:endParaRPr kumimoji="0" lang="zh-CN" altLang="zh-CN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0C		</a:t>
            </a:r>
            <a:r>
              <a:rPr lang="en-US" altLang="zh-CN" sz="1400" b="1" dirty="0" err="1">
                <a:solidFill>
                  <a:sysClr val="windowText" lastClr="000000"/>
                </a:solidFill>
                <a:ea typeface="黑体" panose="02010609060101010101" pitchFamily="49" charset="-122"/>
              </a:rPr>
              <a:t>lw</a:t>
            </a:r>
            <a:r>
              <a:rPr lang="en-US" altLang="zh-CN" sz="1400" b="1" dirty="0">
                <a:solidFill>
                  <a:sysClr val="windowText" lastClr="000000"/>
                </a:solidFill>
                <a:ea typeface="黑体" panose="02010609060101010101" pitchFamily="49" charset="-122"/>
              </a:rPr>
              <a:t>	</a:t>
            </a:r>
            <a:r>
              <a:rPr lang="en-US" altLang="zh-CN" sz="1400" b="1" dirty="0">
                <a:solidFill>
                  <a:srgbClr val="B88F4D"/>
                </a:solidFill>
                <a:ea typeface="黑体" panose="02010609060101010101" pitchFamily="49" charset="-122"/>
              </a:rPr>
              <a:t>x11</a:t>
            </a:r>
            <a:r>
              <a:rPr lang="en-US" altLang="zh-CN" sz="1400" b="1" dirty="0">
                <a:solidFill>
                  <a:sysClr val="windowText" lastClr="000000"/>
                </a:solidFill>
                <a:ea typeface="黑体" panose="02010609060101010101" pitchFamily="49" charset="-122"/>
              </a:rPr>
              <a:t>,</a:t>
            </a:r>
            <a:r>
              <a:rPr lang="zh-CN" altLang="en-US" sz="1400" b="1" dirty="0">
                <a:solidFill>
                  <a:sysClr val="windowText" lastClr="000000"/>
                </a:solidFill>
                <a:ea typeface="黑体" panose="02010609060101010101" pitchFamily="49" charset="-122"/>
              </a:rPr>
              <a:t> </a:t>
            </a:r>
            <a:r>
              <a:rPr lang="en-US" altLang="zh-CN" sz="1400" b="1" dirty="0">
                <a:solidFill>
                  <a:sysClr val="windowText" lastClr="000000"/>
                </a:solidFill>
                <a:ea typeface="黑体" panose="02010609060101010101" pitchFamily="49" charset="-122"/>
              </a:rPr>
              <a:t>0(x6)		</a:t>
            </a:r>
            <a:r>
              <a:rPr lang="en-US" altLang="zh-CN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#</a:t>
            </a:r>
            <a:r>
              <a:rPr lang="zh-CN" altLang="en-US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 将</a:t>
            </a:r>
            <a:r>
              <a:rPr lang="en-US" altLang="zh-CN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KBDR</a:t>
            </a:r>
            <a:r>
              <a:rPr lang="zh-CN" altLang="en-US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中的数据加载到</a:t>
            </a:r>
            <a:r>
              <a:rPr lang="en-US" altLang="zh-CN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x11</a:t>
            </a:r>
          </a:p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0D		la	x5, DCR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黑体" panose="02010609060101010101" pitchFamily="49" charset="-122"/>
                <a:cs typeface="+mn-cs"/>
              </a:rPr>
              <a:t>0E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OUTPOLL :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lw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x6, 0(x5)		</a:t>
            </a:r>
            <a:r>
              <a:rPr lang="en-US" altLang="zh-CN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# </a:t>
            </a:r>
            <a:r>
              <a:rPr lang="zh-CN" altLang="en-US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测试显示器是否就绪</a:t>
            </a:r>
          </a:p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0F		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lw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x7, 0(x6)</a:t>
            </a:r>
          </a:p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lang="en-US" altLang="zh-CN" sz="1400" b="1" dirty="0">
                <a:solidFill>
                  <a:sysClr val="windowText" lastClr="000000"/>
                </a:solidFill>
                <a:ea typeface="黑体" panose="02010609060101010101" pitchFamily="49" charset="-122"/>
              </a:rPr>
              <a:t>10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	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andi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x6, x7, 1</a:t>
            </a:r>
          </a:p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lang="en-US" altLang="zh-CN" sz="1400" b="1" dirty="0">
                <a:solidFill>
                  <a:sysClr val="windowText" lastClr="000000"/>
                </a:solidFill>
                <a:ea typeface="黑体" panose="02010609060101010101" pitchFamily="49" charset="-122"/>
              </a:rPr>
              <a:t>11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	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beqz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x6, OUTPOLL 	</a:t>
            </a:r>
            <a:r>
              <a:rPr lang="en-US" altLang="zh-CN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# </a:t>
            </a:r>
            <a:r>
              <a:rPr lang="zh-CN" altLang="en-US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如果</a:t>
            </a:r>
            <a:r>
              <a:rPr lang="en-US" altLang="zh-CN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DCR[0]==0</a:t>
            </a:r>
            <a:r>
              <a:rPr lang="zh-CN" altLang="en-US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，轮询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highlight>
                <a:srgbClr val="FFFF00"/>
              </a:highlight>
              <a:uLnTx/>
              <a:uFillTx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lang="en-US" altLang="zh-CN" sz="1400" b="1" dirty="0">
                <a:solidFill>
                  <a:sysClr val="windowText" lastClr="000000"/>
                </a:solidFill>
                <a:ea typeface="黑体" panose="02010609060101010101" pitchFamily="49" charset="-122"/>
              </a:rPr>
              <a:t>12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 		la	x5, DDR</a:t>
            </a:r>
          </a:p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lang="en-US" altLang="zh-CN" sz="1400" b="1" dirty="0">
                <a:solidFill>
                  <a:sysClr val="windowText" lastClr="000000"/>
                </a:solidFill>
                <a:ea typeface="黑体" panose="02010609060101010101" pitchFamily="49" charset="-122"/>
              </a:rPr>
              <a:t>13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	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lw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x6, 0(x5)</a:t>
            </a:r>
          </a:p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ts val="575"/>
              </a:spcBef>
              <a:spcAft>
                <a:spcPct val="0"/>
              </a:spcAft>
              <a:buClr>
                <a:srgbClr val="D34817"/>
              </a:buClr>
              <a:buSzPct val="85000"/>
              <a:buFont typeface="Wingdings 2" panose="05020102010507070707" pitchFamily="18" charset="2"/>
              <a:buNone/>
              <a:tabLst/>
              <a:defRPr/>
            </a:pPr>
            <a:r>
              <a:rPr lang="en-US" altLang="zh-CN" sz="1400" b="1" dirty="0">
                <a:solidFill>
                  <a:sysClr val="windowText" lastClr="000000"/>
                </a:solidFill>
                <a:ea typeface="黑体" panose="02010609060101010101" pitchFamily="49" charset="-122"/>
              </a:rPr>
              <a:t>14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	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sw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	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x11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黑体" panose="02010609060101010101" pitchFamily="49" charset="-122"/>
                <a:cs typeface="+mn-cs"/>
              </a:rPr>
              <a:t>, 0(x6)		</a:t>
            </a:r>
            <a:r>
              <a:rPr lang="en-US" altLang="zh-CN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# </a:t>
            </a:r>
            <a:r>
              <a:rPr lang="zh-CN" altLang="en-US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将</a:t>
            </a:r>
            <a:r>
              <a:rPr lang="en-US" altLang="zh-CN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x11</a:t>
            </a:r>
            <a:r>
              <a:rPr lang="zh-CN" altLang="en-US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中的数据写到</a:t>
            </a:r>
            <a:r>
              <a:rPr lang="en-US" altLang="zh-CN" sz="1400" b="1" dirty="0">
                <a:solidFill>
                  <a:srgbClr val="00B050"/>
                </a:solidFill>
                <a:ea typeface="黑体" panose="02010609060101010101" pitchFamily="49" charset="-122"/>
              </a:rPr>
              <a:t>DDR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A47518A-D6A2-027E-3D1E-4133593B23CD}"/>
              </a:ext>
            </a:extLst>
          </p:cNvPr>
          <p:cNvGrpSpPr/>
          <p:nvPr/>
        </p:nvGrpSpPr>
        <p:grpSpPr>
          <a:xfrm>
            <a:off x="9592924" y="1571923"/>
            <a:ext cx="2007302" cy="2799624"/>
            <a:chOff x="7927225" y="2059338"/>
            <a:chExt cx="2007302" cy="2799624"/>
          </a:xfrm>
        </p:grpSpPr>
        <p:cxnSp>
          <p:nvCxnSpPr>
            <p:cNvPr id="5" name="Line 29">
              <a:extLst>
                <a:ext uri="{FF2B5EF4-FFF2-40B4-BE49-F238E27FC236}">
                  <a16:creationId xmlns:a16="http://schemas.microsoft.com/office/drawing/2014/main" id="{6BD02402-9C1B-FED7-1FE2-3A5E9048926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46946" y="2992329"/>
              <a:ext cx="1587" cy="2905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" name="Line 35">
              <a:extLst>
                <a:ext uri="{FF2B5EF4-FFF2-40B4-BE49-F238E27FC236}">
                  <a16:creationId xmlns:a16="http://schemas.microsoft.com/office/drawing/2014/main" id="{7251BC05-91FA-3F67-FB3F-85F854B1FFF7}"/>
                </a:ext>
              </a:extLst>
            </p:cNvPr>
            <p:cNvCxnSpPr>
              <a:cxnSpLocks noChangeShapeType="1"/>
              <a:endCxn id="8" idx="1"/>
            </p:cNvCxnSpPr>
            <p:nvPr/>
          </p:nvCxnSpPr>
          <p:spPr bwMode="auto">
            <a:xfrm>
              <a:off x="7990633" y="3574956"/>
              <a:ext cx="197034" cy="0"/>
            </a:xfrm>
            <a:prstGeom prst="line">
              <a:avLst/>
            </a:prstGeom>
            <a:ln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Line 36">
              <a:extLst>
                <a:ext uri="{FF2B5EF4-FFF2-40B4-BE49-F238E27FC236}">
                  <a16:creationId xmlns:a16="http://schemas.microsoft.com/office/drawing/2014/main" id="{F4107AE0-D5D8-108A-6F51-E6A2E1E8FC5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990633" y="3583490"/>
              <a:ext cx="0" cy="9286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" name="AutoShape 38">
              <a:extLst>
                <a:ext uri="{FF2B5EF4-FFF2-40B4-BE49-F238E27FC236}">
                  <a16:creationId xmlns:a16="http://schemas.microsoft.com/office/drawing/2014/main" id="{E06E557F-A996-1111-9880-439F5E24BD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7667" y="3287157"/>
              <a:ext cx="1746860" cy="575597"/>
            </a:xfrm>
            <a:prstGeom prst="flowChartDecision">
              <a:avLst/>
            </a:prstGeom>
            <a:solidFill>
              <a:srgbClr val="9B2D1F">
                <a:lumMod val="40000"/>
                <a:lumOff val="6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 upright="1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600" b="1" kern="0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x7</a:t>
              </a:r>
              <a:r>
                <a:rPr kumimoji="1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宋体" panose="02010600030101010101" pitchFamily="2" charset="-122"/>
                  <a:cs typeface="Times New Roman"/>
                </a:rPr>
                <a:t>[0]==1</a:t>
              </a:r>
              <a:endPara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Times New Roman"/>
              </a:endParaRPr>
            </a:p>
          </p:txBody>
        </p:sp>
        <p:sp>
          <p:nvSpPr>
            <p:cNvPr id="9" name="Text Box 40">
              <a:extLst>
                <a:ext uri="{FF2B5EF4-FFF2-40B4-BE49-F238E27FC236}">
                  <a16:creationId xmlns:a16="http://schemas.microsoft.com/office/drawing/2014/main" id="{03BE731B-8A53-A3F9-4D12-838A475137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7225" y="3207974"/>
              <a:ext cx="3238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upright="1"/>
            <a:lstStyle/>
            <a:p>
              <a:pPr algn="just" eaLnBrk="0" fontAlgn="base" hangingPunct="0">
                <a:spcBef>
                  <a:spcPct val="0"/>
                </a:spcBef>
                <a:defRPr/>
              </a:pPr>
              <a:r>
                <a:rPr kumimoji="1" lang="zh-CN" alt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假</a:t>
              </a:r>
            </a:p>
          </p:txBody>
        </p:sp>
        <p:sp>
          <p:nvSpPr>
            <p:cNvPr id="10" name="Text Box 41">
              <a:extLst>
                <a:ext uri="{FF2B5EF4-FFF2-40B4-BE49-F238E27FC236}">
                  <a16:creationId xmlns:a16="http://schemas.microsoft.com/office/drawing/2014/main" id="{862B230F-ED10-370D-C0D7-7EA24BD9AB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78558" y="3828765"/>
              <a:ext cx="3238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upright="1"/>
            <a:lstStyle/>
            <a:p>
              <a:pPr algn="just" eaLnBrk="0" fontAlgn="base" hangingPunct="0">
                <a:spcBef>
                  <a:spcPct val="0"/>
                </a:spcBef>
                <a:defRPr/>
              </a:pPr>
              <a:r>
                <a:rPr kumimoji="1" lang="zh-CN" alt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真</a:t>
              </a:r>
            </a:p>
          </p:txBody>
        </p:sp>
        <p:sp>
          <p:nvSpPr>
            <p:cNvPr id="11" name="Rectangle 30">
              <a:extLst>
                <a:ext uri="{FF2B5EF4-FFF2-40B4-BE49-F238E27FC236}">
                  <a16:creationId xmlns:a16="http://schemas.microsoft.com/office/drawing/2014/main" id="{C5911295-ECF6-976E-2A89-52BAA83F1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6646" y="2577421"/>
              <a:ext cx="1228901" cy="4127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0" bIns="0" anchor="ctr" upright="1"/>
            <a:lstStyle/>
            <a:p>
              <a:pPr algn="ctr" eaLnBrk="0" fontAlgn="base" hangingPunct="0">
                <a:spcBef>
                  <a:spcPct val="0"/>
                </a:spcBef>
                <a:defRPr/>
              </a:pPr>
              <a:r>
                <a:rPr kumimoji="1" 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x7&lt;-KBCR</a:t>
              </a:r>
              <a:endParaRPr kumimoji="1" lang="zh-CN" altLang="en-US" sz="1600" b="1" dirty="0">
                <a:solidFill>
                  <a:prstClr val="black"/>
                </a:solidFill>
                <a:ea typeface="宋体" panose="02010600030101010101" pitchFamily="2" charset="-122"/>
                <a:cs typeface="Times New Roman"/>
              </a:endParaRPr>
            </a:p>
          </p:txBody>
        </p:sp>
        <p:cxnSp>
          <p:nvCxnSpPr>
            <p:cNvPr id="12" name="Line 29">
              <a:extLst>
                <a:ext uri="{FF2B5EF4-FFF2-40B4-BE49-F238E27FC236}">
                  <a16:creationId xmlns:a16="http://schemas.microsoft.com/office/drawing/2014/main" id="{7494E99C-2A57-20F6-14A6-D7380030AC6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49374" y="2059338"/>
              <a:ext cx="1587" cy="51593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Line 29">
              <a:extLst>
                <a:ext uri="{FF2B5EF4-FFF2-40B4-BE49-F238E27FC236}">
                  <a16:creationId xmlns:a16="http://schemas.microsoft.com/office/drawing/2014/main" id="{56F32CCD-4A49-E0A3-B795-D512EAC592F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61097" y="3883421"/>
              <a:ext cx="0" cy="2921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" name="Rectangle 30">
              <a:extLst>
                <a:ext uri="{FF2B5EF4-FFF2-40B4-BE49-F238E27FC236}">
                  <a16:creationId xmlns:a16="http://schemas.microsoft.com/office/drawing/2014/main" id="{45A30456-CE3A-9195-D461-F28F8D4CCD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9570" y="4157044"/>
              <a:ext cx="1283054" cy="4127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0" bIns="0" anchor="ctr" upright="1"/>
            <a:lstStyle/>
            <a:p>
              <a:pPr algn="ctr" eaLnBrk="0" fontAlgn="base" hangingPunct="0">
                <a:spcBef>
                  <a:spcPct val="0"/>
                </a:spcBef>
                <a:defRPr/>
              </a:pPr>
              <a:r>
                <a:rPr kumimoji="1" 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x11&lt;-KBDR</a:t>
              </a:r>
              <a:endParaRPr kumimoji="1" lang="zh-CN" altLang="en-US" sz="1600" b="1" dirty="0">
                <a:solidFill>
                  <a:prstClr val="black"/>
                </a:solidFill>
                <a:ea typeface="宋体" panose="02010600030101010101" pitchFamily="2" charset="-122"/>
                <a:cs typeface="Times New Roman"/>
              </a:endParaRPr>
            </a:p>
          </p:txBody>
        </p:sp>
        <p:cxnSp>
          <p:nvCxnSpPr>
            <p:cNvPr id="16" name="Line 29">
              <a:extLst>
                <a:ext uri="{FF2B5EF4-FFF2-40B4-BE49-F238E27FC236}">
                  <a16:creationId xmlns:a16="http://schemas.microsoft.com/office/drawing/2014/main" id="{EE5E1A06-450C-ECC3-9F35-F52D90C2407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61097" y="4568450"/>
              <a:ext cx="1587" cy="2905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A8F6CCC-DEDE-CA78-FFB9-1531FFC32408}"/>
              </a:ext>
            </a:extLst>
          </p:cNvPr>
          <p:cNvGrpSpPr/>
          <p:nvPr/>
        </p:nvGrpSpPr>
        <p:grpSpPr>
          <a:xfrm>
            <a:off x="9598878" y="4371354"/>
            <a:ext cx="2007302" cy="2281541"/>
            <a:chOff x="7927225" y="2577421"/>
            <a:chExt cx="2007302" cy="2281541"/>
          </a:xfrm>
        </p:grpSpPr>
        <p:cxnSp>
          <p:nvCxnSpPr>
            <p:cNvPr id="18" name="Line 29">
              <a:extLst>
                <a:ext uri="{FF2B5EF4-FFF2-40B4-BE49-F238E27FC236}">
                  <a16:creationId xmlns:a16="http://schemas.microsoft.com/office/drawing/2014/main" id="{9288F89C-59BC-1678-F1C9-A659A9CD3C4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46946" y="2992329"/>
              <a:ext cx="1587" cy="2905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" name="Line 35">
              <a:extLst>
                <a:ext uri="{FF2B5EF4-FFF2-40B4-BE49-F238E27FC236}">
                  <a16:creationId xmlns:a16="http://schemas.microsoft.com/office/drawing/2014/main" id="{492DE6BC-554F-E706-15FB-94E27DB190F8}"/>
                </a:ext>
              </a:extLst>
            </p:cNvPr>
            <p:cNvCxnSpPr>
              <a:cxnSpLocks noChangeShapeType="1"/>
              <a:endCxn id="22" idx="1"/>
            </p:cNvCxnSpPr>
            <p:nvPr/>
          </p:nvCxnSpPr>
          <p:spPr bwMode="auto">
            <a:xfrm>
              <a:off x="7990633" y="3574956"/>
              <a:ext cx="197034" cy="0"/>
            </a:xfrm>
            <a:prstGeom prst="line">
              <a:avLst/>
            </a:prstGeom>
            <a:ln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Line 36">
              <a:extLst>
                <a:ext uri="{FF2B5EF4-FFF2-40B4-BE49-F238E27FC236}">
                  <a16:creationId xmlns:a16="http://schemas.microsoft.com/office/drawing/2014/main" id="{41F92CA6-F927-F399-F9ED-7407D4826C0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990633" y="3583490"/>
              <a:ext cx="0" cy="9286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" name="AutoShape 38">
              <a:extLst>
                <a:ext uri="{FF2B5EF4-FFF2-40B4-BE49-F238E27FC236}">
                  <a16:creationId xmlns:a16="http://schemas.microsoft.com/office/drawing/2014/main" id="{49550652-BCD0-7667-C7CC-4F3969966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7667" y="3287157"/>
              <a:ext cx="1746860" cy="575597"/>
            </a:xfrm>
            <a:prstGeom prst="flowChartDecision">
              <a:avLst/>
            </a:prstGeom>
            <a:solidFill>
              <a:srgbClr val="9B2D1F">
                <a:lumMod val="40000"/>
                <a:lumOff val="6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 upright="1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600" b="1" kern="0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x7[0]</a:t>
              </a:r>
              <a:r>
                <a:rPr kumimoji="1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宋体" panose="02010600030101010101" pitchFamily="2" charset="-122"/>
                  <a:cs typeface="Times New Roman"/>
                </a:rPr>
                <a:t>==1</a:t>
              </a:r>
              <a:endPara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Times New Roman"/>
              </a:endParaRPr>
            </a:p>
          </p:txBody>
        </p:sp>
        <p:sp>
          <p:nvSpPr>
            <p:cNvPr id="23" name="Text Box 40">
              <a:extLst>
                <a:ext uri="{FF2B5EF4-FFF2-40B4-BE49-F238E27FC236}">
                  <a16:creationId xmlns:a16="http://schemas.microsoft.com/office/drawing/2014/main" id="{CD188E78-6259-B82C-3A82-1A64FC0A19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7225" y="3207974"/>
              <a:ext cx="3238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upright="1"/>
            <a:lstStyle/>
            <a:p>
              <a:pPr algn="just" eaLnBrk="0" fontAlgn="base" hangingPunct="0">
                <a:spcBef>
                  <a:spcPct val="0"/>
                </a:spcBef>
                <a:defRPr/>
              </a:pPr>
              <a:r>
                <a:rPr kumimoji="1" lang="zh-CN" alt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假</a:t>
              </a:r>
            </a:p>
          </p:txBody>
        </p:sp>
        <p:sp>
          <p:nvSpPr>
            <p:cNvPr id="24" name="Text Box 41">
              <a:extLst>
                <a:ext uri="{FF2B5EF4-FFF2-40B4-BE49-F238E27FC236}">
                  <a16:creationId xmlns:a16="http://schemas.microsoft.com/office/drawing/2014/main" id="{53F7779B-F1EA-7B89-30BB-90BE3DEE7B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78558" y="3828765"/>
              <a:ext cx="3238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upright="1"/>
            <a:lstStyle/>
            <a:p>
              <a:pPr algn="just" eaLnBrk="0" fontAlgn="base" hangingPunct="0">
                <a:spcBef>
                  <a:spcPct val="0"/>
                </a:spcBef>
                <a:defRPr/>
              </a:pPr>
              <a:r>
                <a:rPr kumimoji="1" lang="zh-CN" alt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真</a:t>
              </a:r>
            </a:p>
          </p:txBody>
        </p:sp>
        <p:sp>
          <p:nvSpPr>
            <p:cNvPr id="25" name="Rectangle 30">
              <a:extLst>
                <a:ext uri="{FF2B5EF4-FFF2-40B4-BE49-F238E27FC236}">
                  <a16:creationId xmlns:a16="http://schemas.microsoft.com/office/drawing/2014/main" id="{7766A85D-021F-F40C-B073-FE925458CB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6646" y="2577421"/>
              <a:ext cx="1228901" cy="4127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0" bIns="0" anchor="ctr" upright="1"/>
            <a:lstStyle/>
            <a:p>
              <a:pPr algn="ctr" eaLnBrk="0" fontAlgn="base" hangingPunct="0">
                <a:spcBef>
                  <a:spcPct val="0"/>
                </a:spcBef>
                <a:defRPr/>
              </a:pPr>
              <a:r>
                <a:rPr kumimoji="1" lang="en-US" altLang="zh-CN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x7</a:t>
              </a:r>
              <a:r>
                <a:rPr kumimoji="1" 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&lt;-</a:t>
              </a:r>
              <a:r>
                <a:rPr kumimoji="1" lang="en-US" altLang="zh-CN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DC</a:t>
              </a:r>
              <a:r>
                <a:rPr kumimoji="1" 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R</a:t>
              </a:r>
              <a:endParaRPr kumimoji="1" lang="zh-CN" altLang="en-US" sz="1600" b="1" dirty="0">
                <a:solidFill>
                  <a:prstClr val="black"/>
                </a:solidFill>
                <a:ea typeface="宋体" panose="02010600030101010101" pitchFamily="2" charset="-122"/>
                <a:cs typeface="Times New Roman"/>
              </a:endParaRPr>
            </a:p>
          </p:txBody>
        </p:sp>
        <p:cxnSp>
          <p:nvCxnSpPr>
            <p:cNvPr id="27" name="Line 29">
              <a:extLst>
                <a:ext uri="{FF2B5EF4-FFF2-40B4-BE49-F238E27FC236}">
                  <a16:creationId xmlns:a16="http://schemas.microsoft.com/office/drawing/2014/main" id="{4FB54610-6E02-F6B1-BBB1-009A32A6E80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61097" y="3883421"/>
              <a:ext cx="0" cy="2921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" name="Rectangle 30">
              <a:extLst>
                <a:ext uri="{FF2B5EF4-FFF2-40B4-BE49-F238E27FC236}">
                  <a16:creationId xmlns:a16="http://schemas.microsoft.com/office/drawing/2014/main" id="{0DD8DD1A-66F1-0C44-DA52-1982AFE52D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9570" y="4157044"/>
              <a:ext cx="1283054" cy="4127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0" bIns="0" anchor="ctr" upright="1"/>
            <a:lstStyle/>
            <a:p>
              <a:pPr algn="ctr" eaLnBrk="0" fontAlgn="base" hangingPunct="0">
                <a:spcBef>
                  <a:spcPct val="0"/>
                </a:spcBef>
                <a:defRPr/>
              </a:pPr>
              <a:r>
                <a:rPr kumimoji="1" lang="en-US" altLang="zh-CN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D</a:t>
              </a:r>
              <a:r>
                <a:rPr kumimoji="1" lang="en-US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DR&lt;-</a:t>
              </a:r>
              <a:r>
                <a:rPr kumimoji="1" lang="en-US" altLang="zh-CN" sz="1600" b="1" dirty="0">
                  <a:solidFill>
                    <a:prstClr val="black"/>
                  </a:solidFill>
                  <a:ea typeface="宋体" panose="02010600030101010101" pitchFamily="2" charset="-122"/>
                  <a:cs typeface="Times New Roman"/>
                </a:rPr>
                <a:t>x11</a:t>
              </a:r>
              <a:endParaRPr kumimoji="1" lang="zh-CN" altLang="en-US" sz="1600" b="1" dirty="0">
                <a:solidFill>
                  <a:prstClr val="black"/>
                </a:solidFill>
                <a:ea typeface="宋体" panose="02010600030101010101" pitchFamily="2" charset="-122"/>
                <a:cs typeface="Times New Roman"/>
              </a:endParaRPr>
            </a:p>
          </p:txBody>
        </p:sp>
        <p:cxnSp>
          <p:nvCxnSpPr>
            <p:cNvPr id="56" name="Line 29">
              <a:extLst>
                <a:ext uri="{FF2B5EF4-FFF2-40B4-BE49-F238E27FC236}">
                  <a16:creationId xmlns:a16="http://schemas.microsoft.com/office/drawing/2014/main" id="{57AA1A1B-2F11-B6FF-FD8C-7F05887E610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61097" y="4568450"/>
              <a:ext cx="1587" cy="2905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813332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0"/>
            <a:ext cx="10613066" cy="5175362"/>
            <a:chOff x="1887176" y="1780606"/>
            <a:chExt cx="2555196" cy="226365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500892" cy="1955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如果读取键盘数据时，键盘的状态是未就绪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假设：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的时钟频率是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300MHz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那么，一个时钟周期是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3.3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纳秒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处理执行一条指令平均需要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个时钟周期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那么，执行一条指令的平均时间是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33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纳秒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用户在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秒钟之后输入一个字符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如果轮询指令序列含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条指令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处理器执行指令序列约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300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万次，才能读取到该字符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浪费了大量的处理器时间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轮询模式的缺陷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简单的输入和输出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80829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自陷机制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8656CFB-BD38-C5D5-1A89-CD2B24074E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2" name="TextBox 2"/>
          <p:cNvSpPr txBox="1"/>
          <p:nvPr>
            <p:custDataLst>
              <p:tags r:id="rId3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25226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78"/>
            <a:ext cx="10613066" cy="2128311"/>
            <a:chOff x="1887176" y="1780606"/>
            <a:chExt cx="2555196" cy="93090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500892" cy="622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允许应用程序开发者（用户）直接访问</a:t>
              </a:r>
              <a:r>
                <a:rPr lang="e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KBDR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KBCR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等来实现 </a:t>
              </a:r>
              <a:r>
                <a:rPr lang="e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I/O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行为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每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个程序的</a:t>
              </a:r>
              <a:r>
                <a:rPr lang="e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I/O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行为都影响了被其他程序所共享的设备寄存器的使用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如果应用程序开发者没有谨慎处理，会很容易给其他用户程序造成混乱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简单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I/O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模式中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自陷机制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4371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35543AC6-8E1A-8C1B-C490-45B649B3F2D3}"/>
              </a:ext>
            </a:extLst>
          </p:cNvPr>
          <p:cNvSpPr/>
          <p:nvPr/>
        </p:nvSpPr>
        <p:spPr>
          <a:xfrm>
            <a:off x="2963917" y="3636579"/>
            <a:ext cx="1387365" cy="18288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FA97C5E2-07BA-474B-20C6-12A6A7906D86}"/>
              </a:ext>
            </a:extLst>
          </p:cNvPr>
          <p:cNvSpPr/>
          <p:nvPr/>
        </p:nvSpPr>
        <p:spPr>
          <a:xfrm>
            <a:off x="6973613" y="3636579"/>
            <a:ext cx="1387365" cy="18288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3"/>
            <a:ext cx="10520454" cy="1205044"/>
            <a:chOff x="1887176" y="1780606"/>
            <a:chExt cx="2532899" cy="52707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218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冯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·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诺依曼体系的重要组成部分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输入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/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输出（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Input/Output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、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I/O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）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简单的输入和输出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06330067-72F1-87F3-7F5A-216C8F2D4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3819" y="3041359"/>
            <a:ext cx="6186196" cy="35370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88690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79"/>
            <a:ext cx="10613066" cy="1666645"/>
            <a:chOff x="1887176" y="1780606"/>
            <a:chExt cx="2555196" cy="72897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500892" cy="420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硬件寄存器是有</a:t>
              </a:r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特权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没有正确的特权级别的应用程序无法访问硬件寄存器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完善的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I/O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模式中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自陷机制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3560968-B5C0-C83F-7276-65F41BE9E3C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3" t="27171" r="24302" b="47941"/>
          <a:stretch/>
        </p:blipFill>
        <p:spPr>
          <a:xfrm>
            <a:off x="1694430" y="3669177"/>
            <a:ext cx="4981791" cy="21294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85534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0"/>
            <a:ext cx="9283914" cy="3051640"/>
            <a:chOff x="1887176" y="1780606"/>
            <a:chExt cx="2235190" cy="133475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474611" cy="1026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用户的程序通过自陷指令，将控制权交给操作系统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由于操作系统拥有适当的特权级别，可以操作硬件寄存器，实现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I/O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行为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用户则不需要理解</a:t>
              </a:r>
              <a:r>
                <a:rPr lang="e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I/O</a:t>
              </a:r>
              <a:r>
                <a:rPr lang="zh-CN" altLang="e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行为的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实现细节，由操作系统完成这层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抽象</a:t>
              </a:r>
              <a:endParaRPr lang="en" altLang="zh-CN" sz="2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解决方案：操作系统的自陷</a:t>
              </a:r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TRAP</a:t>
              </a:r>
              <a:r>
                <a:rPr lang="zh-CN" altLang="e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机制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自陷机制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5323682-02F3-DC47-B360-EC0233163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736" y="2372166"/>
            <a:ext cx="4185279" cy="4403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617488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0"/>
            <a:ext cx="10360524" cy="3974969"/>
            <a:chOff x="1887176" y="1780606"/>
            <a:chExt cx="2494394" cy="173861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40090" cy="1430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操作系统是拥有特权级别的系统程序，对计算机系统的资源（如内存和寄存器等）有高级别的访问权限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而用户程序只能访问有限的系统资源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从用户程序调用操作系统的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服务例程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，就是从用户模式到了拥有更高特权级别的特权模式下，这个过程被称为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系统自陷</a:t>
              </a:r>
              <a:endParaRPr lang="zh-CN" altLang="en" sz="2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系统调用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必须使用能够改变特权级别的指令，以及在特权模式下可以使用的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特权指令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来实现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系统自陷</a:t>
              </a:r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TRAP</a:t>
              </a:r>
              <a:r>
                <a:rPr lang="zh-CN" altLang="e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自陷机制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416682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0"/>
            <a:ext cx="10360524" cy="5359964"/>
            <a:chOff x="1887176" y="1780606"/>
            <a:chExt cx="2494394" cy="234439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40090" cy="2035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用户程序工作于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用户模式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下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操作系统可工作于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机器模式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下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改变特权级别的指令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ecall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指令（</a:t>
              </a:r>
              <a:r>
                <a:rPr lang="e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Environment Call</a:t>
              </a:r>
              <a:r>
                <a:rPr lang="zh-CN" altLang="e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环境调用）</a:t>
              </a:r>
            </a:p>
            <a:p>
              <a:pPr marL="1257300" lvl="2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从用户模式进入机器模式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mret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指令（</a:t>
              </a:r>
              <a:r>
                <a:rPr lang="e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Machine Return</a:t>
              </a:r>
              <a:r>
                <a:rPr lang="zh-CN" altLang="e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从机器模式返回）</a:t>
              </a:r>
            </a:p>
            <a:p>
              <a:pPr marL="1257300" lvl="2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从操作系统返回到用户程序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特权指令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csrrw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指令（</a:t>
              </a:r>
              <a:r>
                <a:rPr lang="e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Control Status Register Read/Write</a:t>
              </a:r>
              <a:r>
                <a:rPr lang="zh-CN" altLang="e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读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写控制状态寄存器）</a:t>
              </a:r>
            </a:p>
            <a:p>
              <a:pPr marL="1257300" lvl="2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在操作系统中访问系统的控制状态寄存器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RISC-V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指令集定义</a:t>
              </a:r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的工作模式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自陷机制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3700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0"/>
            <a:ext cx="10360524" cy="3974969"/>
            <a:chOff x="1887176" y="1780606"/>
            <a:chExt cx="2494394" cy="173861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40090" cy="1430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环境调用（</a:t>
              </a:r>
              <a:r>
                <a:rPr lang="e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Environment Call 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向更高特权级发起请求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从用户模式进入机器模式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从用户程序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自陷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进入操作系统的</a:t>
              </a:r>
              <a:r>
                <a:rPr lang="zh-CN" altLang="en-US" sz="2000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服务例程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修改</a:t>
              </a:r>
              <a:r>
                <a:rPr lang="e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PC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的值为操作系统处理自陷子例程的起始地址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提供一个用于返回调用</a:t>
              </a:r>
              <a:r>
                <a:rPr lang="zh-CN" altLang="e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者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程序的地址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改变工作模式，从用户模式进入机器模式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" altLang="zh-CN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ecall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指令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自陷机制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46953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0"/>
            <a:ext cx="10360524" cy="5360028"/>
            <a:chOff x="1887176" y="1780606"/>
            <a:chExt cx="2494394" cy="234442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40090" cy="2035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opcode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1110011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I-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类型系统指令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funct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[14:12]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位的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000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，代表改变特权级别，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[31:20]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位全为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，代表环境调用指令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将</a:t>
              </a:r>
              <a:r>
                <a:rPr lang="e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PC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的值写入一个特殊寄存器</a:t>
              </a:r>
              <a:r>
                <a:rPr lang="en" altLang="zh-CN" sz="2000" dirty="0" err="1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mepc</a:t>
              </a:r>
              <a:r>
                <a:rPr lang="zh-CN" altLang="e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Machine Exception Program Counter</a:t>
              </a:r>
              <a:r>
                <a:rPr lang="zh-CN" altLang="e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机器模式异常程序计数器）中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返回链接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再将一个特殊寄存器</a:t>
              </a:r>
              <a:r>
                <a:rPr lang="en" altLang="zh-CN" sz="2000" dirty="0" err="1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mtvec</a:t>
              </a:r>
              <a:r>
                <a:rPr lang="zh-CN" altLang="e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Machine Trap Vector</a:t>
              </a:r>
              <a:r>
                <a:rPr lang="zh-CN" altLang="e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机器模式自陷向量基址寄存器）中的值，加载到</a:t>
              </a:r>
              <a:r>
                <a:rPr lang="e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PC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</a:t>
              </a:r>
            </a:p>
            <a:p>
              <a:pPr marL="1257300" lvl="2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mtvec</a:t>
              </a:r>
              <a:r>
                <a:rPr lang="zh-CN" altLang="e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硬连线的值，即操作系统自陷处理子例程的起始地址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将一个特殊寄存器</a:t>
              </a:r>
              <a:r>
                <a:rPr lang="en" altLang="zh-CN" sz="2000" dirty="0" err="1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mstatus</a:t>
              </a:r>
              <a:r>
                <a:rPr lang="zh-CN" altLang="e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Machine Status</a:t>
              </a:r>
              <a:r>
                <a:rPr lang="zh-CN" altLang="e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机器状态寄存器）中的相应位（如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[12:11]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位）设置为机器模式（如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有权访问特殊寄存器和全部内存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" altLang="zh-CN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ecall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指令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自陷机制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aphicFrame>
        <p:nvGraphicFramePr>
          <p:cNvPr id="2" name="内容占位符 2">
            <a:extLst>
              <a:ext uri="{FF2B5EF4-FFF2-40B4-BE49-F238E27FC236}">
                <a16:creationId xmlns:a16="http://schemas.microsoft.com/office/drawing/2014/main" id="{703D34A8-DCCB-041C-3C9D-89817B6232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4324954"/>
              </p:ext>
            </p:extLst>
          </p:nvPr>
        </p:nvGraphicFramePr>
        <p:xfrm>
          <a:off x="5925182" y="1225301"/>
          <a:ext cx="5761037" cy="1174751"/>
        </p:xfrm>
        <a:graphic>
          <a:graphicData uri="http://schemas.openxmlformats.org/drawingml/2006/table">
            <a:tbl>
              <a:tblPr/>
              <a:tblGrid>
                <a:gridCol w="1069975">
                  <a:extLst>
                    <a:ext uri="{9D8B030D-6E8A-4147-A177-3AD203B41FA5}">
                      <a16:colId xmlns:a16="http://schemas.microsoft.com/office/drawing/2014/main" val="2372618578"/>
                    </a:ext>
                  </a:extLst>
                </a:gridCol>
                <a:gridCol w="1963737">
                  <a:extLst>
                    <a:ext uri="{9D8B030D-6E8A-4147-A177-3AD203B41FA5}">
                      <a16:colId xmlns:a16="http://schemas.microsoft.com/office/drawing/2014/main" val="855951561"/>
                    </a:ext>
                  </a:extLst>
                </a:gridCol>
                <a:gridCol w="717550">
                  <a:extLst>
                    <a:ext uri="{9D8B030D-6E8A-4147-A177-3AD203B41FA5}">
                      <a16:colId xmlns:a16="http://schemas.microsoft.com/office/drawing/2014/main" val="4101600907"/>
                    </a:ext>
                  </a:extLst>
                </a:gridCol>
                <a:gridCol w="36513">
                  <a:extLst>
                    <a:ext uri="{9D8B030D-6E8A-4147-A177-3AD203B41FA5}">
                      <a16:colId xmlns:a16="http://schemas.microsoft.com/office/drawing/2014/main" val="2271392076"/>
                    </a:ext>
                  </a:extLst>
                </a:gridCol>
                <a:gridCol w="565150">
                  <a:extLst>
                    <a:ext uri="{9D8B030D-6E8A-4147-A177-3AD203B41FA5}">
                      <a16:colId xmlns:a16="http://schemas.microsoft.com/office/drawing/2014/main" val="3221851705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745088029"/>
                    </a:ext>
                  </a:extLst>
                </a:gridCol>
                <a:gridCol w="687387">
                  <a:extLst>
                    <a:ext uri="{9D8B030D-6E8A-4147-A177-3AD203B41FA5}">
                      <a16:colId xmlns:a16="http://schemas.microsoft.com/office/drawing/2014/main" val="385980481"/>
                    </a:ext>
                  </a:extLst>
                </a:gridCol>
              </a:tblGrid>
              <a:tr h="455613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31                                     20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19         15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1588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15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14     12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11           7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6           0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4395030"/>
                  </a:ext>
                </a:extLst>
              </a:tr>
              <a:tr h="263525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0000 0000 0000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00000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00000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1110011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3679361"/>
                  </a:ext>
                </a:extLst>
              </a:tr>
              <a:tr h="455613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ecall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特权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系统指令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824598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0030608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0"/>
            <a:ext cx="10360524" cy="3051640"/>
            <a:chOff x="1887176" y="1780606"/>
            <a:chExt cx="2494394" cy="133475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40090" cy="1026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思考：用户程序自陷进入操作系统后，系统应当执行哪一个服务例程？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系统预先为每个服务例程分配一个唯一的系统调用编号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用户程序在</a:t>
              </a:r>
              <a:r>
                <a:rPr lang="en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ecall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指令之前，需要传递系统调用参数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x10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寄存器：系统调用编号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x11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寄存器：系统调用参数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返回值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系统调用编号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自陷机制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03976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1"/>
            <a:ext cx="10360524" cy="2589977"/>
            <a:chOff x="1887176" y="1780606"/>
            <a:chExt cx="2494394" cy="113283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40090" cy="824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系统预先为每个服务例程分配一个唯一的系统调用编号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用户程序在</a:t>
              </a:r>
              <a:r>
                <a:rPr lang="en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ecall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指令之前，需要传递系统调用参数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x10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寄存器：系统调用编号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x11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寄存器：系统调用参数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返回值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系统调用编号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自陷机制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F72ACD43-6F53-0736-D95D-D78CB7DFCA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9687162"/>
              </p:ext>
            </p:extLst>
          </p:nvPr>
        </p:nvGraphicFramePr>
        <p:xfrm>
          <a:off x="1929510" y="4239451"/>
          <a:ext cx="8332980" cy="2346220"/>
        </p:xfrm>
        <a:graphic>
          <a:graphicData uri="http://schemas.openxmlformats.org/drawingml/2006/table">
            <a:tbl>
              <a:tblPr/>
              <a:tblGrid>
                <a:gridCol w="1434901">
                  <a:extLst>
                    <a:ext uri="{9D8B030D-6E8A-4147-A177-3AD203B41FA5}">
                      <a16:colId xmlns:a16="http://schemas.microsoft.com/office/drawing/2014/main" val="1725789685"/>
                    </a:ext>
                  </a:extLst>
                </a:gridCol>
                <a:gridCol w="1531968">
                  <a:extLst>
                    <a:ext uri="{9D8B030D-6E8A-4147-A177-3AD203B41FA5}">
                      <a16:colId xmlns:a16="http://schemas.microsoft.com/office/drawing/2014/main" val="2505332231"/>
                    </a:ext>
                  </a:extLst>
                </a:gridCol>
                <a:gridCol w="2582823">
                  <a:extLst>
                    <a:ext uri="{9D8B030D-6E8A-4147-A177-3AD203B41FA5}">
                      <a16:colId xmlns:a16="http://schemas.microsoft.com/office/drawing/2014/main" val="53158648"/>
                    </a:ext>
                  </a:extLst>
                </a:gridCol>
                <a:gridCol w="2783288">
                  <a:extLst>
                    <a:ext uri="{9D8B030D-6E8A-4147-A177-3AD203B41FA5}">
                      <a16:colId xmlns:a16="http://schemas.microsoft.com/office/drawing/2014/main" val="4033353184"/>
                    </a:ext>
                  </a:extLst>
                </a:gridCol>
              </a:tblGrid>
              <a:tr h="367938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系统调用</a:t>
                      </a: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编号</a:t>
                      </a: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4" marR="68564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作用</a:t>
                      </a: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4" marR="68564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参数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4" marR="68564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返回值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4" marR="68564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48776"/>
                  </a:ext>
                </a:extLst>
              </a:tr>
              <a:tr h="367938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4" marR="68564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输出字符串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4" marR="68564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x11</a:t>
                      </a:r>
                      <a:r>
                        <a:rPr kumimoji="0" lang="zh-CN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，字符串起始地址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4" marR="68564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无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4" marR="68564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606561"/>
                  </a:ext>
                </a:extLst>
              </a:tr>
              <a:tr h="874468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4" marR="68564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8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输入字符串</a:t>
                      </a: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4" marR="68564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8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x11</a:t>
                      </a:r>
                      <a:r>
                        <a:rPr kumimoji="0" lang="zh-CN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，字符串起始地址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x12</a:t>
                      </a:r>
                      <a:r>
                        <a:rPr kumimoji="0" lang="zh-CN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，可读入的长度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4" marR="68564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8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x10</a:t>
                      </a:r>
                      <a:r>
                        <a:rPr kumimoji="0" lang="zh-CN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，读入的字符串长度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4" marR="68564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8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813399"/>
                  </a:ext>
                </a:extLst>
              </a:tr>
              <a:tr h="367938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4" marR="68564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输出字符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4" marR="68564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x11</a:t>
                      </a:r>
                      <a:r>
                        <a:rPr kumimoji="0" lang="zh-CN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，字符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4" marR="68564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无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4" marR="68564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D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7187416"/>
                  </a:ext>
                </a:extLst>
              </a:tr>
              <a:tr h="367938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12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4" marR="68564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8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输入字符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4" marR="68564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8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无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4" marR="68564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8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x11</a:t>
                      </a:r>
                      <a:r>
                        <a:rPr kumimoji="0" lang="zh-CN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，字符</a:t>
                      </a: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64" marR="68564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8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620457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8477819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1"/>
            <a:ext cx="10360524" cy="4436057"/>
            <a:chOff x="1887176" y="1780606"/>
            <a:chExt cx="2494394" cy="194028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40090" cy="1631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解决思路：一旦操作系统执行完服务子例程，将</a:t>
              </a:r>
              <a:r>
                <a:rPr lang="e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PC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指向用户程序的</a:t>
              </a:r>
              <a:r>
                <a:rPr lang="en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ecall</a:t>
              </a:r>
              <a:r>
                <a:rPr lang="zh-CN" altLang="e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后面一条指令的地址，从而恢复用户程序的控制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回忆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ecall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指令使用</a:t>
              </a:r>
              <a:r>
                <a:rPr lang="en" altLang="zh-CN" sz="2000" dirty="0" err="1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mepc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寄存器保存了</a:t>
              </a:r>
              <a:r>
                <a:rPr lang="en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ecall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指令的地址，如何将</a:t>
              </a:r>
              <a:r>
                <a:rPr lang="e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PC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的值改为</a:t>
              </a:r>
              <a:r>
                <a:rPr lang="e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mepc+4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的值？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mepc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是特殊寄存器，如何读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写</a:t>
              </a:r>
              <a:r>
                <a:rPr lang="en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mepc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寄存器的值？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</a:t>
              </a:r>
              <a:r>
                <a:rPr lang="en" altLang="zh-CN" sz="2000" dirty="0" err="1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csrrw</a:t>
              </a:r>
              <a:r>
                <a:rPr lang="zh-CN" altLang="e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特权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指令，将</a:t>
              </a:r>
              <a:r>
                <a:rPr lang="en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mepc</a:t>
              </a:r>
              <a:r>
                <a:rPr lang="e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←</a:t>
              </a:r>
              <a:r>
                <a:rPr lang="e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mepc+4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如何将控制从操作系统返回到用户程序？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改变特权级别的</a:t>
              </a:r>
              <a:r>
                <a:rPr lang="en" altLang="zh-CN" sz="2000" dirty="0" err="1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mret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指令，将</a:t>
              </a:r>
              <a:r>
                <a:rPr lang="e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PC 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←</a:t>
              </a:r>
              <a:r>
                <a:rPr lang="e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mepc</a:t>
              </a:r>
              <a:endParaRPr lang="e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自陷后系统如何将控制返回到用户程序？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自陷机制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277827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2"/>
            <a:ext cx="9283914" cy="3513369"/>
            <a:chOff x="1887176" y="1780606"/>
            <a:chExt cx="2235190" cy="153671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356425" cy="1228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用于读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写特殊寄存器的特权指令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mepc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mtvec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mstatus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等都是特殊的控制状态寄存器（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Control Status Register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CSR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为每一个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CSR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分配一个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位的编码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如</a:t>
              </a:r>
              <a:r>
                <a:rPr lang="en-US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mstatus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寄存器为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0x300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mtvec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寄存器为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0x305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mepc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寄存器为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0x341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csrrw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指令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自陷机制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748B4C-B4A2-D820-1804-98A8E83D42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4" t="17563" r="25726" b="5877"/>
          <a:stretch/>
        </p:blipFill>
        <p:spPr>
          <a:xfrm>
            <a:off x="7012629" y="132483"/>
            <a:ext cx="5045115" cy="661919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ECEE029-20AF-B1CB-CDCA-9BFBD6EC9B5D}"/>
              </a:ext>
            </a:extLst>
          </p:cNvPr>
          <p:cNvSpPr/>
          <p:nvPr/>
        </p:nvSpPr>
        <p:spPr>
          <a:xfrm>
            <a:off x="7127019" y="2838894"/>
            <a:ext cx="4770814" cy="148856"/>
          </a:xfrm>
          <a:prstGeom prst="roundRect">
            <a:avLst/>
          </a:prstGeom>
          <a:solidFill>
            <a:srgbClr val="FFBA55">
              <a:alpha val="29804"/>
            </a:srgbClr>
          </a:solidFill>
          <a:ln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2432E03-05A8-2949-E535-2AB6CF6761E4}"/>
              </a:ext>
            </a:extLst>
          </p:cNvPr>
          <p:cNvSpPr/>
          <p:nvPr/>
        </p:nvSpPr>
        <p:spPr>
          <a:xfrm>
            <a:off x="7127019" y="2090994"/>
            <a:ext cx="4770814" cy="148856"/>
          </a:xfrm>
          <a:prstGeom prst="roundRect">
            <a:avLst/>
          </a:prstGeom>
          <a:solidFill>
            <a:srgbClr val="FFBA55">
              <a:alpha val="29804"/>
            </a:srgbClr>
          </a:solidFill>
          <a:ln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2194421-69FE-7A23-D95E-83525C1F585A}"/>
              </a:ext>
            </a:extLst>
          </p:cNvPr>
          <p:cNvSpPr/>
          <p:nvPr/>
        </p:nvSpPr>
        <p:spPr>
          <a:xfrm>
            <a:off x="7127019" y="1383959"/>
            <a:ext cx="4770814" cy="148856"/>
          </a:xfrm>
          <a:prstGeom prst="roundRect">
            <a:avLst/>
          </a:prstGeom>
          <a:solidFill>
            <a:srgbClr val="FFBA55">
              <a:alpha val="29804"/>
            </a:srgbClr>
          </a:solidFill>
          <a:ln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2540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3"/>
            <a:ext cx="10520454" cy="1205044"/>
            <a:chOff x="1887176" y="1780606"/>
            <a:chExt cx="2532899" cy="52707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218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通过总线与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、存储器进行通信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输入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/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输出（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Input/Output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、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I/O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）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简单的输入和输出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8D1ECA15-FB5F-DC4D-0B43-F02AC504D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054" y="2945527"/>
            <a:ext cx="4705558" cy="3779990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28F13CCD-DAD0-DF68-D232-0CD616222C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9472" y="2681105"/>
            <a:ext cx="5705000" cy="41586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98197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1"/>
            <a:ext cx="10360524" cy="3513368"/>
            <a:chOff x="1887176" y="1780606"/>
            <a:chExt cx="2494394" cy="153671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40090" cy="1228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操作码：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1110011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，为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I-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类型系统指令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funct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[14:12]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位为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001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，代表读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写特殊寄存器指令，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[31:20]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位为</a:t>
              </a:r>
              <a:r>
                <a:rPr lang="en-US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csr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编码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</a:t>
              </a:r>
              <a:r>
                <a:rPr lang="en-US" altLang="zh-CN" sz="2000" dirty="0" err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csr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时，将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rs1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设置为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x0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汇编指令格式为：</a:t>
              </a:r>
              <a:r>
                <a:rPr lang="en-US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csrrw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rd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lang="en-US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csr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x0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写</a:t>
              </a:r>
              <a:r>
                <a:rPr lang="en-US" altLang="zh-CN" sz="2000" dirty="0" err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csr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时，将</a:t>
              </a:r>
              <a:r>
                <a:rPr lang="en-US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rd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设置为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x0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汇编指令格式为：</a:t>
              </a:r>
              <a:r>
                <a:rPr lang="en-US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csrrw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x0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lang="en-US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csr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 rs1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csrrw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指令*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自陷机制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9E60826-8D9B-81FB-3000-4D9A7B574F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564724"/>
              </p:ext>
            </p:extLst>
          </p:nvPr>
        </p:nvGraphicFramePr>
        <p:xfrm>
          <a:off x="6224241" y="1307885"/>
          <a:ext cx="5400675" cy="1009650"/>
        </p:xfrm>
        <a:graphic>
          <a:graphicData uri="http://schemas.openxmlformats.org/drawingml/2006/table">
            <a:tbl>
              <a:tblPr/>
              <a:tblGrid>
                <a:gridCol w="2262188">
                  <a:extLst>
                    <a:ext uri="{9D8B030D-6E8A-4147-A177-3AD203B41FA5}">
                      <a16:colId xmlns:a16="http://schemas.microsoft.com/office/drawing/2014/main" val="3282886074"/>
                    </a:ext>
                  </a:extLst>
                </a:gridCol>
                <a:gridCol w="823912">
                  <a:extLst>
                    <a:ext uri="{9D8B030D-6E8A-4147-A177-3AD203B41FA5}">
                      <a16:colId xmlns:a16="http://schemas.microsoft.com/office/drawing/2014/main" val="2077378484"/>
                    </a:ext>
                  </a:extLst>
                </a:gridCol>
                <a:gridCol w="42863">
                  <a:extLst>
                    <a:ext uri="{9D8B030D-6E8A-4147-A177-3AD203B41FA5}">
                      <a16:colId xmlns:a16="http://schemas.microsoft.com/office/drawing/2014/main" val="4010662685"/>
                    </a:ext>
                  </a:extLst>
                </a:gridCol>
                <a:gridCol w="650875">
                  <a:extLst>
                    <a:ext uri="{9D8B030D-6E8A-4147-A177-3AD203B41FA5}">
                      <a16:colId xmlns:a16="http://schemas.microsoft.com/office/drawing/2014/main" val="2850971874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821192553"/>
                    </a:ext>
                  </a:extLst>
                </a:gridCol>
                <a:gridCol w="792162">
                  <a:extLst>
                    <a:ext uri="{9D8B030D-6E8A-4147-A177-3AD203B41FA5}">
                      <a16:colId xmlns:a16="http://schemas.microsoft.com/office/drawing/2014/main" val="1247542796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31                                           20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19            15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1588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15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14      12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11            7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6            0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7228084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csr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rs1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rd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1110011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8795626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csrrw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系统指令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644632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6840792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1"/>
            <a:ext cx="10360524" cy="3051641"/>
            <a:chOff x="1887176" y="1780606"/>
            <a:chExt cx="2494394" cy="133475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40090" cy="1026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将</a:t>
              </a:r>
              <a:r>
                <a:rPr lang="en-US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mepc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中的值改为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mepc+4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的值的指令序列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</a:t>
              </a:r>
              <a:r>
                <a:rPr lang="en-US" altLang="zh-CN" sz="2000" dirty="0" err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csr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时，将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rs1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设置为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x0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汇编指令格式为：</a:t>
              </a:r>
              <a:r>
                <a:rPr lang="en-US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csrrw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rd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lang="en-US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csr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x0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写</a:t>
              </a:r>
              <a:r>
                <a:rPr lang="en-US" altLang="zh-CN" sz="2000" dirty="0" err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csr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时，将</a:t>
              </a:r>
              <a:r>
                <a:rPr lang="en-US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rd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设置为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x0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汇编指令格式为：</a:t>
              </a:r>
              <a:r>
                <a:rPr lang="en-US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csrrw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x0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lang="en-US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csr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 rs1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使用</a:t>
              </a:r>
              <a:r>
                <a:rPr lang="en-US" altLang="zh-CN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csrrw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指令读写</a:t>
              </a:r>
              <a:r>
                <a:rPr lang="en-US" altLang="zh-CN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mepc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自陷机制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9E60826-8D9B-81FB-3000-4D9A7B574F22}"/>
              </a:ext>
            </a:extLst>
          </p:cNvPr>
          <p:cNvGraphicFramePr>
            <a:graphicFrameLocks noGrp="1"/>
          </p:cNvGraphicFramePr>
          <p:nvPr/>
        </p:nvGraphicFramePr>
        <p:xfrm>
          <a:off x="6224241" y="1307885"/>
          <a:ext cx="5400675" cy="1009650"/>
        </p:xfrm>
        <a:graphic>
          <a:graphicData uri="http://schemas.openxmlformats.org/drawingml/2006/table">
            <a:tbl>
              <a:tblPr/>
              <a:tblGrid>
                <a:gridCol w="2262188">
                  <a:extLst>
                    <a:ext uri="{9D8B030D-6E8A-4147-A177-3AD203B41FA5}">
                      <a16:colId xmlns:a16="http://schemas.microsoft.com/office/drawing/2014/main" val="3282886074"/>
                    </a:ext>
                  </a:extLst>
                </a:gridCol>
                <a:gridCol w="823912">
                  <a:extLst>
                    <a:ext uri="{9D8B030D-6E8A-4147-A177-3AD203B41FA5}">
                      <a16:colId xmlns:a16="http://schemas.microsoft.com/office/drawing/2014/main" val="2077378484"/>
                    </a:ext>
                  </a:extLst>
                </a:gridCol>
                <a:gridCol w="42863">
                  <a:extLst>
                    <a:ext uri="{9D8B030D-6E8A-4147-A177-3AD203B41FA5}">
                      <a16:colId xmlns:a16="http://schemas.microsoft.com/office/drawing/2014/main" val="4010662685"/>
                    </a:ext>
                  </a:extLst>
                </a:gridCol>
                <a:gridCol w="650875">
                  <a:extLst>
                    <a:ext uri="{9D8B030D-6E8A-4147-A177-3AD203B41FA5}">
                      <a16:colId xmlns:a16="http://schemas.microsoft.com/office/drawing/2014/main" val="2850971874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821192553"/>
                    </a:ext>
                  </a:extLst>
                </a:gridCol>
                <a:gridCol w="792162">
                  <a:extLst>
                    <a:ext uri="{9D8B030D-6E8A-4147-A177-3AD203B41FA5}">
                      <a16:colId xmlns:a16="http://schemas.microsoft.com/office/drawing/2014/main" val="1247542796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31                                           20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19            15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1588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15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14      12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11            7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6            0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7228084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csr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rs1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rd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1110011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8795626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csrrw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系统指令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6446323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18E32F04-14C8-BF55-CE78-F1CC2DE7FC2C}"/>
              </a:ext>
            </a:extLst>
          </p:cNvPr>
          <p:cNvSpPr txBox="1"/>
          <p:nvPr/>
        </p:nvSpPr>
        <p:spPr>
          <a:xfrm>
            <a:off x="2927497" y="5042283"/>
            <a:ext cx="6337005" cy="1015663"/>
          </a:xfrm>
          <a:prstGeom prst="rect">
            <a:avLst/>
          </a:prstGeom>
          <a:noFill/>
          <a:ln>
            <a:solidFill>
              <a:srgbClr val="D34817"/>
            </a:solidFill>
          </a:ln>
        </p:spPr>
        <p:txBody>
          <a:bodyPr wrap="square">
            <a:spAutoFit/>
          </a:bodyPr>
          <a:lstStyle/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943610" algn="l"/>
                <a:tab pos="1515110" algn="l"/>
                <a:tab pos="2495550" algn="l"/>
              </a:tabLst>
              <a:defRPr/>
            </a:pPr>
            <a:r>
              <a:rPr kumimoji="1" lang="en-US" altLang="zh-CN" sz="20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	</a:t>
            </a:r>
            <a:r>
              <a:rPr kumimoji="1" lang="en-US" altLang="zh-CN" sz="20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csrrw</a:t>
            </a:r>
            <a:r>
              <a:rPr kumimoji="1" lang="en-US" altLang="zh-CN" sz="20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	x5, </a:t>
            </a:r>
            <a:r>
              <a:rPr kumimoji="1" lang="en-US" altLang="zh-CN" sz="20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mepc</a:t>
            </a:r>
            <a:r>
              <a:rPr kumimoji="1" lang="en-US" altLang="zh-CN" sz="20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, x0	</a:t>
            </a:r>
            <a:r>
              <a:rPr kumimoji="1" lang="en-US" altLang="zh-CN" sz="20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x5</a:t>
            </a:r>
            <a:r>
              <a:rPr kumimoji="1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kumimoji="1" lang="en-US" altLang="zh-CN" sz="20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&lt;-</a:t>
            </a:r>
            <a:r>
              <a:rPr kumimoji="1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kumimoji="1" lang="en-US" altLang="zh-CN" sz="2000" b="1" i="0" u="none" strike="noStrike" kern="1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mepc</a:t>
            </a:r>
            <a:endParaRPr kumimoji="1" lang="zh-CN" altLang="zh-CN" sz="2000" b="1" i="0" u="none" strike="noStrike" kern="1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943610" algn="l"/>
                <a:tab pos="1515110" algn="l"/>
                <a:tab pos="2495550" algn="l"/>
              </a:tabLst>
              <a:defRPr/>
            </a:pPr>
            <a:r>
              <a:rPr kumimoji="1" lang="en-US" altLang="zh-CN" sz="20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	</a:t>
            </a:r>
            <a:r>
              <a:rPr kumimoji="1" lang="en-US" altLang="zh-CN" sz="20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addi</a:t>
            </a:r>
            <a:r>
              <a:rPr kumimoji="1" lang="en-US" altLang="zh-CN" sz="20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		x5, x5, 4	</a:t>
            </a:r>
            <a:r>
              <a:rPr kumimoji="1" lang="en-US" altLang="zh-CN" sz="20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x5</a:t>
            </a:r>
            <a:r>
              <a:rPr kumimoji="1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kumimoji="1" lang="en-US" altLang="zh-CN" sz="20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&lt;-</a:t>
            </a:r>
            <a:r>
              <a:rPr kumimoji="1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kumimoji="1" lang="en-US" altLang="zh-CN" sz="20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mepc+4</a:t>
            </a:r>
            <a:endParaRPr kumimoji="1" lang="zh-CN" altLang="zh-CN" sz="2000" b="1" i="0" u="none" strike="noStrike" kern="1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943610" algn="l"/>
                <a:tab pos="1515110" algn="l"/>
                <a:tab pos="2495550" algn="l"/>
              </a:tabLst>
              <a:defRPr/>
            </a:pPr>
            <a:r>
              <a:rPr kumimoji="1" lang="en-US" altLang="zh-CN" sz="20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	</a:t>
            </a:r>
            <a:r>
              <a:rPr kumimoji="1" lang="en-US" altLang="zh-CN" sz="20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csrrw</a:t>
            </a:r>
            <a:r>
              <a:rPr kumimoji="1" lang="en-US" altLang="zh-CN" sz="20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	x0, </a:t>
            </a:r>
            <a:r>
              <a:rPr kumimoji="1" lang="en-US" altLang="zh-CN" sz="20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mepc</a:t>
            </a:r>
            <a:r>
              <a:rPr kumimoji="1" lang="en-US" altLang="zh-CN" sz="20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, x5	</a:t>
            </a:r>
            <a:r>
              <a:rPr kumimoji="1" lang="en-US" altLang="zh-CN" sz="20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</a:t>
            </a:r>
            <a:r>
              <a:rPr kumimoji="1" lang="en-US" altLang="zh-CN" sz="2000" b="1" i="0" u="none" strike="noStrike" kern="1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mepc</a:t>
            </a:r>
            <a:r>
              <a:rPr kumimoji="1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kumimoji="1" lang="en-US" altLang="zh-CN" sz="20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&lt;-</a:t>
            </a:r>
            <a:r>
              <a:rPr kumimoji="1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kumimoji="1" lang="en-US" altLang="zh-CN" sz="2000" b="1" i="0" u="none" strike="noStrike" kern="1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mepc+4</a:t>
            </a:r>
            <a:endParaRPr kumimoji="1" lang="zh-CN" altLang="zh-CN" sz="2000" b="1" i="0" u="none" strike="noStrike" kern="1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80143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1"/>
            <a:ext cx="10360524" cy="3051703"/>
            <a:chOff x="1887176" y="1780606"/>
            <a:chExt cx="2494394" cy="133478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40090" cy="1026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操作码：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1110011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，为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I-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类型系统指令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funct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[31:20]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位的函数码为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0011 000 0010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，表示从机器模式返回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mret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指令用于从系统自陷返回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将</a:t>
              </a:r>
              <a:r>
                <a:rPr lang="en-US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mepc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寄存器的值写入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PC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将</a:t>
              </a:r>
              <a:r>
                <a:rPr lang="en-US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mstatus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</a:t>
              </a: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[12:11]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中的值恢复为</a:t>
              </a: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00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，即返回到产生自陷的用户模式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mret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指令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自陷机制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aphicFrame>
        <p:nvGraphicFramePr>
          <p:cNvPr id="4" name="表格 1">
            <a:extLst>
              <a:ext uri="{FF2B5EF4-FFF2-40B4-BE49-F238E27FC236}">
                <a16:creationId xmlns:a16="http://schemas.microsoft.com/office/drawing/2014/main" id="{97ABA372-E7DF-58E1-ACBF-84E8E83C5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636816"/>
              </p:ext>
            </p:extLst>
          </p:nvPr>
        </p:nvGraphicFramePr>
        <p:xfrm>
          <a:off x="6677210" y="1272132"/>
          <a:ext cx="5040312" cy="1081089"/>
        </p:xfrm>
        <a:graphic>
          <a:graphicData uri="http://schemas.openxmlformats.org/drawingml/2006/table">
            <a:tbl>
              <a:tblPr/>
              <a:tblGrid>
                <a:gridCol w="2111375">
                  <a:extLst>
                    <a:ext uri="{9D8B030D-6E8A-4147-A177-3AD203B41FA5}">
                      <a16:colId xmlns:a16="http://schemas.microsoft.com/office/drawing/2014/main" val="4234822487"/>
                    </a:ext>
                  </a:extLst>
                </a:gridCol>
                <a:gridCol w="769937">
                  <a:extLst>
                    <a:ext uri="{9D8B030D-6E8A-4147-A177-3AD203B41FA5}">
                      <a16:colId xmlns:a16="http://schemas.microsoft.com/office/drawing/2014/main" val="4005590777"/>
                    </a:ext>
                  </a:extLst>
                </a:gridCol>
                <a:gridCol w="38100">
                  <a:extLst>
                    <a:ext uri="{9D8B030D-6E8A-4147-A177-3AD203B41FA5}">
                      <a16:colId xmlns:a16="http://schemas.microsoft.com/office/drawing/2014/main" val="3337182920"/>
                    </a:ext>
                  </a:extLst>
                </a:gridCol>
                <a:gridCol w="608013">
                  <a:extLst>
                    <a:ext uri="{9D8B030D-6E8A-4147-A177-3AD203B41FA5}">
                      <a16:colId xmlns:a16="http://schemas.microsoft.com/office/drawing/2014/main" val="3915201226"/>
                    </a:ext>
                  </a:extLst>
                </a:gridCol>
                <a:gridCol w="773112">
                  <a:extLst>
                    <a:ext uri="{9D8B030D-6E8A-4147-A177-3AD203B41FA5}">
                      <a16:colId xmlns:a16="http://schemas.microsoft.com/office/drawing/2014/main" val="3092086760"/>
                    </a:ext>
                  </a:extLst>
                </a:gridCol>
                <a:gridCol w="739775">
                  <a:extLst>
                    <a:ext uri="{9D8B030D-6E8A-4147-A177-3AD203B41FA5}">
                      <a16:colId xmlns:a16="http://schemas.microsoft.com/office/drawing/2014/main" val="2488315376"/>
                    </a:ext>
                  </a:extLst>
                </a:gridCol>
              </a:tblGrid>
              <a:tr h="360363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31                   </a:t>
                      </a:r>
                      <a:r>
                        <a:rPr kumimoji="0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                 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20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19  </a:t>
                      </a:r>
                      <a:r>
                        <a:rPr kumimoji="0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   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15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1588"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15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14 </a:t>
                      </a:r>
                      <a:r>
                        <a:rPr kumimoji="0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12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  </a:t>
                      </a:r>
                      <a:r>
                        <a:rPr kumimoji="0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   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7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    </a:t>
                      </a:r>
                      <a:r>
                        <a:rPr kumimoji="0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 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 0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7139757"/>
                  </a:ext>
                </a:extLst>
              </a:tr>
              <a:tr h="360363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0011 0000 0010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00000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00000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1110011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5108462"/>
                  </a:ext>
                </a:extLst>
              </a:tr>
              <a:tr h="360363"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mret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rs1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特权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rd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575"/>
                        </a:spcBef>
                        <a:buClr>
                          <a:schemeClr val="accent1"/>
                        </a:buClr>
                        <a:buSzPct val="85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ts val="375"/>
                        </a:spcBef>
                        <a:buClr>
                          <a:schemeClr val="accent2"/>
                        </a:buClr>
                        <a:buSzPct val="85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ts val="375"/>
                        </a:spcBef>
                        <a:buClr>
                          <a:srgbClr val="E6B1AB"/>
                        </a:buClr>
                        <a:buSzPct val="85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buSzPct val="8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ts val="375"/>
                        </a:spcBef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ts val="375"/>
                        </a:spcBef>
                        <a:spcAft>
                          <a:spcPct val="0"/>
                        </a:spcAft>
                        <a:buClr>
                          <a:srgbClr val="A28E6A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系统指令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06737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853299A-A484-91E7-7B92-8C40201900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84" t="45614" r="25022" b="37278"/>
          <a:stretch/>
        </p:blipFill>
        <p:spPr>
          <a:xfrm>
            <a:off x="6004465" y="5159917"/>
            <a:ext cx="5682370" cy="1614278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67E57C7-EF5A-2FCD-170E-6B2F94A7A4C1}"/>
              </a:ext>
            </a:extLst>
          </p:cNvPr>
          <p:cNvSpPr/>
          <p:nvPr/>
        </p:nvSpPr>
        <p:spPr>
          <a:xfrm>
            <a:off x="7145079" y="5826642"/>
            <a:ext cx="531628" cy="382772"/>
          </a:xfrm>
          <a:prstGeom prst="roundRect">
            <a:avLst/>
          </a:prstGeom>
          <a:solidFill>
            <a:srgbClr val="FFBA55">
              <a:alpha val="29804"/>
            </a:srgbClr>
          </a:solidFill>
          <a:ln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3FDEC0-E8F4-5760-27BE-F53FFCB73359}"/>
              </a:ext>
            </a:extLst>
          </p:cNvPr>
          <p:cNvSpPr txBox="1"/>
          <p:nvPr/>
        </p:nvSpPr>
        <p:spPr>
          <a:xfrm>
            <a:off x="574122" y="5151153"/>
            <a:ext cx="3625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MPP: Machine Previous Privilege</a:t>
            </a:r>
            <a:endParaRPr lang="en-CN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CDFE817-7E7F-1B65-F92C-A8F704FA983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07" t="72635" r="36534" b="14610"/>
          <a:stretch/>
        </p:blipFill>
        <p:spPr>
          <a:xfrm>
            <a:off x="1133687" y="5520485"/>
            <a:ext cx="2183672" cy="1269380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04187F4-BAA2-EAAF-5EFD-C3D725DF1536}"/>
              </a:ext>
            </a:extLst>
          </p:cNvPr>
          <p:cNvSpPr/>
          <p:nvPr/>
        </p:nvSpPr>
        <p:spPr>
          <a:xfrm>
            <a:off x="2749586" y="5789800"/>
            <a:ext cx="461447" cy="164433"/>
          </a:xfrm>
          <a:prstGeom prst="roundRect">
            <a:avLst/>
          </a:prstGeom>
          <a:solidFill>
            <a:srgbClr val="FFBA55">
              <a:alpha val="29804"/>
            </a:srgbClr>
          </a:solidFill>
          <a:ln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9823C54-0DC9-8B3B-B09C-752E5C103168}"/>
              </a:ext>
            </a:extLst>
          </p:cNvPr>
          <p:cNvSpPr/>
          <p:nvPr/>
        </p:nvSpPr>
        <p:spPr>
          <a:xfrm>
            <a:off x="2749586" y="6113721"/>
            <a:ext cx="461447" cy="172141"/>
          </a:xfrm>
          <a:prstGeom prst="roundRect">
            <a:avLst/>
          </a:prstGeom>
          <a:solidFill>
            <a:srgbClr val="FFBA55">
              <a:alpha val="29804"/>
            </a:srgbClr>
          </a:solidFill>
          <a:ln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09300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437121"/>
            <a:ext cx="10360524" cy="1666646"/>
            <a:chOff x="1887176" y="1780606"/>
            <a:chExt cx="2494394" cy="72897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40090" cy="420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07~0B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行：根据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x10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中的系统调用号，跳转到相应的服务例程去执行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自陷向量表：不需要将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x10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与每一个系统调用号进行比较判断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操作系统的服务例程：用于处理自陷的子例程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自陷机制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5408E00-A5E9-1739-7141-8FC0B4B8C9D1}"/>
              </a:ext>
            </a:extLst>
          </p:cNvPr>
          <p:cNvSpPr txBox="1"/>
          <p:nvPr/>
        </p:nvSpPr>
        <p:spPr>
          <a:xfrm>
            <a:off x="842934" y="3184657"/>
            <a:ext cx="9630136" cy="3416320"/>
          </a:xfrm>
          <a:prstGeom prst="rect">
            <a:avLst/>
          </a:prstGeom>
          <a:noFill/>
          <a:ln>
            <a:solidFill>
              <a:srgbClr val="D34817"/>
            </a:solidFill>
          </a:ln>
        </p:spPr>
        <p:txBody>
          <a:bodyPr wrap="square">
            <a:spAutoFit/>
          </a:bodyPr>
          <a:lstStyle>
            <a:lvl1pPr>
              <a:tabLst>
                <a:tab pos="228600" algn="l"/>
                <a:tab pos="942975" algn="l"/>
                <a:tab pos="1514475" algn="l"/>
                <a:tab pos="249555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tabLst>
                <a:tab pos="228600" algn="l"/>
                <a:tab pos="942975" algn="l"/>
                <a:tab pos="1514475" algn="l"/>
                <a:tab pos="249555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28600" algn="l"/>
                <a:tab pos="942975" algn="l"/>
                <a:tab pos="1514475" algn="l"/>
                <a:tab pos="249555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28600" algn="l"/>
                <a:tab pos="942975" algn="l"/>
                <a:tab pos="1514475" algn="l"/>
                <a:tab pos="249555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28600" algn="l"/>
                <a:tab pos="942975" algn="l"/>
                <a:tab pos="1514475" algn="l"/>
                <a:tab pos="249555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942975" algn="l"/>
                <a:tab pos="1514475" algn="l"/>
                <a:tab pos="249555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942975" algn="l"/>
                <a:tab pos="1514475" algn="l"/>
                <a:tab pos="249555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942975" algn="l"/>
                <a:tab pos="1514475" algn="l"/>
                <a:tab pos="249555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942975" algn="l"/>
                <a:tab pos="1514475" algn="l"/>
                <a:tab pos="249555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  <a:defRPr/>
            </a:pP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01</a:t>
            </a: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1800" b="1" i="0" u="none" strike="noStrike" kern="0" cap="none" spc="0" normalizeH="0" baseline="0" noProof="0" dirty="0" err="1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TrapVec</a:t>
            </a: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:		.word	......			</a:t>
            </a: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zh-CN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自陷向量表</a:t>
            </a: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  <a:defRPr/>
            </a:pP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02</a:t>
            </a: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	......		</a:t>
            </a:r>
            <a:r>
              <a:rPr lang="en-US" altLang="zh-CN" sz="1800" b="1" kern="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1" lang="zh-CN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省略代码</a:t>
            </a: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  <a:defRPr/>
            </a:pP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03</a:t>
            </a: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1800" b="1" i="0" u="none" strike="noStrike" kern="0" cap="none" spc="0" normalizeH="0" baseline="0" noProof="0" dirty="0" err="1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mtvec</a:t>
            </a: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:		</a:t>
            </a:r>
            <a:r>
              <a:rPr kumimoji="1" lang="en-US" altLang="zh-CN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x2, x2, -4		</a:t>
            </a: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x2</a:t>
            </a:r>
            <a:r>
              <a:rPr kumimoji="1" lang="zh-CN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，栈指针</a:t>
            </a: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  <a:defRPr/>
            </a:pP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04			</a:t>
            </a:r>
            <a:r>
              <a:rPr kumimoji="1" lang="en-US" altLang="zh-CN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x5, 0(x2)		</a:t>
            </a: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callee-save</a:t>
            </a:r>
            <a:endParaRPr kumimoji="1" lang="zh-CN" altLang="zh-CN" sz="18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  <a:defRPr/>
            </a:pP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05			</a:t>
            </a:r>
            <a:r>
              <a:rPr kumimoji="1" lang="en-US" altLang="zh-CN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x2, x2, -4</a:t>
            </a:r>
            <a:endParaRPr kumimoji="1" lang="zh-CN" altLang="zh-CN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  <a:defRPr/>
            </a:pP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06			</a:t>
            </a:r>
            <a:r>
              <a:rPr kumimoji="1" lang="en-US" altLang="zh-CN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x6, 0(x2)		</a:t>
            </a:r>
            <a:r>
              <a:rPr lang="en-US" altLang="zh-CN" sz="1800" b="1" kern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“push”</a:t>
            </a:r>
            <a:endParaRPr lang="zh-CN" altLang="zh-CN" sz="1800" b="1" kern="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  <a:defRPr/>
            </a:pP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07        		la	x5, </a:t>
            </a:r>
            <a:r>
              <a:rPr kumimoji="1" lang="en-US" altLang="zh-CN" sz="1800" b="1" i="0" u="none" strike="noStrike" kern="0" cap="none" spc="0" normalizeH="0" baseline="0" noProof="0" dirty="0" err="1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TrapVec</a:t>
            </a: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zh-CN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基址</a:t>
            </a: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  <a:defRPr/>
            </a:pP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08			</a:t>
            </a:r>
            <a:r>
              <a:rPr kumimoji="1" lang="en-US" altLang="zh-CN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slli</a:t>
            </a: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x6, x10, 2  		</a:t>
            </a: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zh-CN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偏移量，</a:t>
            </a: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x10</a:t>
            </a:r>
            <a:r>
              <a:rPr kumimoji="1" lang="zh-CN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系统调用号</a:t>
            </a: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  <a:defRPr/>
            </a:pP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09   			add	x5, x5, x6	</a:t>
            </a:r>
            <a:endParaRPr kumimoji="1" lang="zh-CN" altLang="zh-CN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  <a:defRPr/>
            </a:pP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0A			</a:t>
            </a:r>
            <a:r>
              <a:rPr kumimoji="1" lang="en-US" altLang="zh-CN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x5, 0(x5)</a:t>
            </a:r>
            <a:endParaRPr kumimoji="1" lang="zh-CN" altLang="zh-CN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  <a:defRPr/>
            </a:pP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0B			</a:t>
            </a:r>
            <a:r>
              <a:rPr kumimoji="1" lang="en-US" altLang="zh-CN" sz="18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jr</a:t>
            </a: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	x5</a:t>
            </a:r>
            <a:endParaRPr kumimoji="1" lang="zh-CN" altLang="zh-CN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  <a:defRPr/>
            </a:pP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0C			......				</a:t>
            </a: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zh-CN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省略代码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26798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437121"/>
            <a:ext cx="9283914" cy="4436636"/>
            <a:chOff x="1887176" y="1780606"/>
            <a:chExt cx="2235190" cy="194053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1123475" cy="1631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自陷向量表：存储了系统调用的服务例程起始地址的空间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标记</a:t>
              </a:r>
              <a:r>
                <a:rPr lang="en-US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TrapVec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是自陷</a:t>
              </a:r>
              <a:r>
                <a:rPr lang="zh-CN" altLang="en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向量表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的基址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TrapVec+n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中保存的是响应自陷的</a:t>
              </a:r>
              <a:r>
                <a:rPr lang="zh-CN" altLang="en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服务例程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的程序起始地址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以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x10=4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为例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服务例程结束时使用</a:t>
              </a:r>
              <a:r>
                <a:rPr lang="en-US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mret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指令返回用户程序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自陷向量表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自陷机制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2">
            <a:extLst>
              <a:ext uri="{FF2B5EF4-FFF2-40B4-BE49-F238E27FC236}">
                <a16:creationId xmlns:a16="http://schemas.microsoft.com/office/drawing/2014/main" id="{651DAFDF-EBD8-1DDE-790F-DE1DF4465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70103"/>
            <a:ext cx="5906554" cy="5137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24525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64D262-FC16-AA4B-67AC-A62A17C2118D}"/>
              </a:ext>
            </a:extLst>
          </p:cNvPr>
          <p:cNvSpPr/>
          <p:nvPr/>
        </p:nvSpPr>
        <p:spPr>
          <a:xfrm>
            <a:off x="1431398" y="4210493"/>
            <a:ext cx="7742679" cy="797442"/>
          </a:xfrm>
          <a:prstGeom prst="rect">
            <a:avLst/>
          </a:prstGeom>
          <a:solidFill>
            <a:srgbClr val="EC5F74">
              <a:alpha val="2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28EAA2-D968-E65B-D0D2-C084697C7DCA}"/>
              </a:ext>
            </a:extLst>
          </p:cNvPr>
          <p:cNvSpPr/>
          <p:nvPr/>
        </p:nvSpPr>
        <p:spPr>
          <a:xfrm>
            <a:off x="1431398" y="6113720"/>
            <a:ext cx="7742679" cy="272772"/>
          </a:xfrm>
          <a:prstGeom prst="rect">
            <a:avLst/>
          </a:prstGeom>
          <a:solidFill>
            <a:srgbClr val="EC5F74">
              <a:alpha val="2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437117"/>
            <a:ext cx="10155045" cy="2075145"/>
            <a:chOff x="1887176" y="1780606"/>
            <a:chExt cx="2444923" cy="90764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65896"/>
              <a:ext cx="2390619" cy="622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进入服务例程后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0F~11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</a:t>
              </a:r>
              <a:r>
                <a:rPr lang="en-US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mepc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←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mepc+4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，准备好返回地址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行：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PC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← </a:t>
              </a:r>
              <a:r>
                <a:rPr lang="en-US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mepc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，返回用户程序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示例：输出字符串服务例程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自陷机制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5" name="文本框 5">
            <a:extLst>
              <a:ext uri="{FF2B5EF4-FFF2-40B4-BE49-F238E27FC236}">
                <a16:creationId xmlns:a16="http://schemas.microsoft.com/office/drawing/2014/main" id="{0B42870E-B3CF-2AA6-7B2D-04E0BD4ED98A}"/>
              </a:ext>
            </a:extLst>
          </p:cNvPr>
          <p:cNvSpPr txBox="1"/>
          <p:nvPr/>
        </p:nvSpPr>
        <p:spPr>
          <a:xfrm>
            <a:off x="1431398" y="3598482"/>
            <a:ext cx="7742679" cy="3139321"/>
          </a:xfrm>
          <a:prstGeom prst="rect">
            <a:avLst/>
          </a:prstGeom>
          <a:noFill/>
          <a:ln>
            <a:solidFill>
              <a:srgbClr val="D34817"/>
            </a:solidFill>
          </a:ln>
        </p:spPr>
        <p:txBody>
          <a:bodyPr wrap="square">
            <a:spAutoFit/>
          </a:bodyPr>
          <a:lstStyle>
            <a:lvl1pPr>
              <a:tabLst>
                <a:tab pos="228600" algn="l"/>
                <a:tab pos="942975" algn="l"/>
                <a:tab pos="1514475" algn="l"/>
                <a:tab pos="249555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tabLst>
                <a:tab pos="228600" algn="l"/>
                <a:tab pos="942975" algn="l"/>
                <a:tab pos="1514475" algn="l"/>
                <a:tab pos="249555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28600" algn="l"/>
                <a:tab pos="942975" algn="l"/>
                <a:tab pos="1514475" algn="l"/>
                <a:tab pos="249555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28600" algn="l"/>
                <a:tab pos="942975" algn="l"/>
                <a:tab pos="1514475" algn="l"/>
                <a:tab pos="249555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28600" algn="l"/>
                <a:tab pos="942975" algn="l"/>
                <a:tab pos="1514475" algn="l"/>
                <a:tab pos="249555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942975" algn="l"/>
                <a:tab pos="1514475" algn="l"/>
                <a:tab pos="249555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942975" algn="l"/>
                <a:tab pos="1514475" algn="l"/>
                <a:tab pos="249555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942975" algn="l"/>
                <a:tab pos="1514475" algn="l"/>
                <a:tab pos="249555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942975" algn="l"/>
                <a:tab pos="1514475" algn="l"/>
                <a:tab pos="249555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  <a:defRPr/>
            </a:pP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0D</a:t>
            </a: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# </a:t>
            </a: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令</a:t>
            </a: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x10=4</a:t>
            </a:r>
            <a:r>
              <a:rPr kumimoji="1" lang="zh-CN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，</a:t>
            </a: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找到</a:t>
            </a:r>
            <a:r>
              <a:rPr kumimoji="1" lang="zh-CN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输出字符串</a:t>
            </a: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kumimoji="1" lang="zh-CN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服务例程</a:t>
            </a: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  <a:defRPr/>
            </a:pP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0E puts:	......				</a:t>
            </a: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800" b="1" kern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省略</a:t>
            </a:r>
            <a:r>
              <a:rPr kumimoji="1" lang="zh-CN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向显示器输出字符串</a:t>
            </a: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  <a:defRPr/>
            </a:pP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0F		</a:t>
            </a:r>
            <a:r>
              <a:rPr kumimoji="1" lang="en-US" altLang="zh-CN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csrrw</a:t>
            </a: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x5, </a:t>
            </a:r>
            <a:r>
              <a:rPr kumimoji="1" lang="en-US" altLang="zh-CN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mepc</a:t>
            </a: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, x0</a:t>
            </a:r>
            <a:endParaRPr kumimoji="1" lang="zh-CN" altLang="zh-CN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  <a:defRPr/>
            </a:pP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10		</a:t>
            </a:r>
            <a:r>
              <a:rPr kumimoji="1" lang="en-US" altLang="zh-CN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x5, x5, 4</a:t>
            </a:r>
            <a:endParaRPr kumimoji="1" lang="zh-CN" altLang="zh-CN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  <a:defRPr/>
            </a:pP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11		</a:t>
            </a:r>
            <a:r>
              <a:rPr kumimoji="1" lang="en-US" altLang="zh-CN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csrrw</a:t>
            </a: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	x0, </a:t>
            </a:r>
            <a:r>
              <a:rPr kumimoji="1" lang="en-US" altLang="zh-CN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mepc</a:t>
            </a: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, x5	</a:t>
            </a: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1" lang="en-US" altLang="zh-CN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mepc</a:t>
            </a: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mepc+4</a:t>
            </a:r>
            <a:endParaRPr kumimoji="1" lang="zh-CN" altLang="zh-CN" sz="18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  <a:defRPr/>
            </a:pP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12		</a:t>
            </a:r>
            <a:r>
              <a:rPr kumimoji="1" lang="en-US" altLang="zh-CN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x6, 0(x2)	</a:t>
            </a: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1" lang="zh-CN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寄存器恢复</a:t>
            </a: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  <a:defRPr/>
            </a:pP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13		</a:t>
            </a:r>
            <a:r>
              <a:rPr kumimoji="1" lang="en-US" altLang="zh-CN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x2, x2, 4</a:t>
            </a:r>
            <a:endParaRPr kumimoji="1" lang="zh-CN" altLang="zh-CN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  <a:defRPr/>
            </a:pP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14		</a:t>
            </a:r>
            <a:r>
              <a:rPr kumimoji="1" lang="en-US" altLang="zh-CN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x5, 0(x2)</a:t>
            </a:r>
            <a:endParaRPr kumimoji="1" lang="zh-CN" altLang="zh-CN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  <a:defRPr/>
            </a:pP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15		</a:t>
            </a:r>
            <a:r>
              <a:rPr kumimoji="1" lang="en-US" altLang="zh-CN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x2, x2, 4	</a:t>
            </a:r>
            <a:r>
              <a:rPr lang="en-US" altLang="zh-CN" sz="1800" b="1" kern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“pop”</a:t>
            </a:r>
            <a:endParaRPr lang="zh-CN" altLang="zh-CN" sz="1800" b="1" kern="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  <a:defRPr/>
            </a:pP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16		</a:t>
            </a:r>
            <a:r>
              <a:rPr kumimoji="1" lang="en-US" altLang="zh-CN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mret</a:t>
            </a: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1" lang="zh-CN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从自陷返回</a:t>
            </a: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  <a:defRPr/>
            </a:pP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17		......				</a:t>
            </a: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1" lang="zh-CN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省略代码</a:t>
            </a:r>
          </a:p>
        </p:txBody>
      </p:sp>
      <p:pic>
        <p:nvPicPr>
          <p:cNvPr id="6" name="图片 2">
            <a:extLst>
              <a:ext uri="{FF2B5EF4-FFF2-40B4-BE49-F238E27FC236}">
                <a16:creationId xmlns:a16="http://schemas.microsoft.com/office/drawing/2014/main" id="{3B367286-1DA8-42F0-D253-E782B68AC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558" y="60762"/>
            <a:ext cx="3732231" cy="3246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66695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096861"/>
            <a:ext cx="10155045" cy="2860241"/>
            <a:chOff x="1887176" y="1780606"/>
            <a:chExt cx="2444923" cy="125104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05436"/>
              <a:ext cx="2390619" cy="1026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在进入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puts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服务例程时，省略了寄存器保存的过程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自陷到服务例程和子例程调用相同，需要使用“栈机制”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03~06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行，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12~15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行，采用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callee-save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（被调用者保存）策略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被调用程序，即服务例程，知道需要使用哪些寄存器来完成它的工作，而调用者，即用户程序，不知道哪些寄存器的值将被破坏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示例：输出字符串服务例程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自陷机制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5" name="文本框 5">
            <a:extLst>
              <a:ext uri="{FF2B5EF4-FFF2-40B4-BE49-F238E27FC236}">
                <a16:creationId xmlns:a16="http://schemas.microsoft.com/office/drawing/2014/main" id="{0B42870E-B3CF-2AA6-7B2D-04E0BD4ED98A}"/>
              </a:ext>
            </a:extLst>
          </p:cNvPr>
          <p:cNvSpPr txBox="1"/>
          <p:nvPr/>
        </p:nvSpPr>
        <p:spPr>
          <a:xfrm>
            <a:off x="1558988" y="4014701"/>
            <a:ext cx="7742679" cy="2800767"/>
          </a:xfrm>
          <a:prstGeom prst="rect">
            <a:avLst/>
          </a:prstGeom>
          <a:noFill/>
          <a:ln>
            <a:solidFill>
              <a:srgbClr val="D34817"/>
            </a:solidFill>
          </a:ln>
        </p:spPr>
        <p:txBody>
          <a:bodyPr wrap="square">
            <a:spAutoFit/>
          </a:bodyPr>
          <a:lstStyle>
            <a:lvl1pPr>
              <a:tabLst>
                <a:tab pos="228600" algn="l"/>
                <a:tab pos="942975" algn="l"/>
                <a:tab pos="1514475" algn="l"/>
                <a:tab pos="249555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tabLst>
                <a:tab pos="228600" algn="l"/>
                <a:tab pos="942975" algn="l"/>
                <a:tab pos="1514475" algn="l"/>
                <a:tab pos="249555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28600" algn="l"/>
                <a:tab pos="942975" algn="l"/>
                <a:tab pos="1514475" algn="l"/>
                <a:tab pos="249555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28600" algn="l"/>
                <a:tab pos="942975" algn="l"/>
                <a:tab pos="1514475" algn="l"/>
                <a:tab pos="249555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28600" algn="l"/>
                <a:tab pos="942975" algn="l"/>
                <a:tab pos="1514475" algn="l"/>
                <a:tab pos="249555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942975" algn="l"/>
                <a:tab pos="1514475" algn="l"/>
                <a:tab pos="249555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942975" algn="l"/>
                <a:tab pos="1514475" algn="l"/>
                <a:tab pos="249555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942975" algn="l"/>
                <a:tab pos="1514475" algn="l"/>
                <a:tab pos="249555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942975" algn="l"/>
                <a:tab pos="1514475" algn="l"/>
                <a:tab pos="249555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0D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# </a:t>
            </a:r>
            <a:r>
              <a: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令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x10=4</a:t>
            </a:r>
            <a:r>
              <a:rPr kumimoji="1" lang="zh-CN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，</a:t>
            </a:r>
            <a:r>
              <a: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找到</a:t>
            </a:r>
            <a:r>
              <a:rPr kumimoji="1" lang="zh-CN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输出字符串</a:t>
            </a:r>
            <a:r>
              <a: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kumimoji="1" lang="zh-CN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服务例程</a:t>
            </a: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0E puts:	......				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b="1" kern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寄存器保存</a:t>
            </a:r>
            <a:endParaRPr kumimoji="1" lang="zh-CN" altLang="zh-CN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0F		</a:t>
            </a:r>
            <a:r>
              <a:rPr kumimoji="1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csrrw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x5, </a:t>
            </a:r>
            <a:r>
              <a:rPr kumimoji="1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mepc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, x0</a:t>
            </a:r>
            <a:endParaRPr kumimoji="1" lang="zh-CN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10		</a:t>
            </a:r>
            <a:r>
              <a:rPr kumimoji="1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x5, x5, 4</a:t>
            </a:r>
            <a:endParaRPr kumimoji="1" lang="zh-CN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11		</a:t>
            </a:r>
            <a:r>
              <a:rPr kumimoji="1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csrrw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	x0, </a:t>
            </a:r>
            <a:r>
              <a:rPr kumimoji="1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mepc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, x5	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1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mepc</a:t>
            </a:r>
            <a:r>
              <a: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mepc+4</a:t>
            </a:r>
            <a:endParaRPr kumimoji="1" lang="zh-CN" altLang="zh-CN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12		</a:t>
            </a:r>
            <a:r>
              <a:rPr kumimoji="1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x6, 0(x2)		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1" lang="zh-CN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寄存器恢复</a:t>
            </a: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13		</a:t>
            </a:r>
            <a:r>
              <a:rPr kumimoji="1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x2, x2, 4</a:t>
            </a:r>
            <a:endParaRPr kumimoji="1" lang="zh-CN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14		</a:t>
            </a:r>
            <a:r>
              <a:rPr kumimoji="1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x5, 0(x2)</a:t>
            </a:r>
            <a:endParaRPr kumimoji="1" lang="zh-CN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15		</a:t>
            </a:r>
            <a:r>
              <a:rPr kumimoji="1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x2, x2, 4		</a:t>
            </a:r>
            <a:r>
              <a:rPr lang="en-US" altLang="zh-CN" sz="1600" b="1" kern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“pop”</a:t>
            </a:r>
            <a:endParaRPr lang="zh-CN" altLang="zh-CN" sz="1600" b="1" kern="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16		</a:t>
            </a:r>
            <a:r>
              <a:rPr kumimoji="1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mret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1" lang="zh-CN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从自陷返回</a:t>
            </a: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942975" algn="l"/>
                <a:tab pos="1514475" algn="l"/>
                <a:tab pos="2495550" algn="l"/>
              </a:tabLst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17		......				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1" lang="zh-CN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省略代码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64D262-FC16-AA4B-67AC-A62A17C2118D}"/>
              </a:ext>
            </a:extLst>
          </p:cNvPr>
          <p:cNvSpPr/>
          <p:nvPr/>
        </p:nvSpPr>
        <p:spPr>
          <a:xfrm>
            <a:off x="1558988" y="5280264"/>
            <a:ext cx="7742679" cy="992945"/>
          </a:xfrm>
          <a:prstGeom prst="rect">
            <a:avLst/>
          </a:prstGeom>
          <a:solidFill>
            <a:srgbClr val="EC5F74">
              <a:alpha val="2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20557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2"/>
            <a:ext cx="10520454" cy="2590039"/>
            <a:chOff x="1887176" y="1780606"/>
            <a:chExt cx="2532899" cy="113285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824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字符设备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面向流的设备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一个字符、一个字符的读写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按照先后顺序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键盘和显示器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简单的输入和输出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1026" name="Picture 2" descr="Our Favorite VGA Monitors in 2023 - Top Reviews by Sacramento Bee">
            <a:extLst>
              <a:ext uri="{FF2B5EF4-FFF2-40B4-BE49-F238E27FC236}">
                <a16:creationId xmlns:a16="http://schemas.microsoft.com/office/drawing/2014/main" id="{C73C65B7-29F8-BF49-F0E7-41FC72AA9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890" y="1566524"/>
            <a:ext cx="262890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ll KB216 580 Black Standard Keyboard - Adapt-IT">
            <a:extLst>
              <a:ext uri="{FF2B5EF4-FFF2-40B4-BE49-F238E27FC236}">
                <a16:creationId xmlns:a16="http://schemas.microsoft.com/office/drawing/2014/main" id="{2CCD670C-660C-888E-C0DE-8777EF40C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05" y="1895269"/>
            <a:ext cx="2836985" cy="107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45763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2"/>
            <a:ext cx="10520454" cy="3975034"/>
            <a:chOff x="1887176" y="1780606"/>
            <a:chExt cx="2532899" cy="173864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430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I/O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通信的接口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以键盘控制器为例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状态机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解码器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数据寄存器：保存数据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控制寄存器：保存状态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I/O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控制器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简单的输入和输出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1DEFADB-5C31-FA48-080C-DB3CBBB89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3383" y="2132120"/>
            <a:ext cx="5862712" cy="34605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72936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2"/>
            <a:ext cx="10520454" cy="3975033"/>
            <a:chOff x="1887176" y="1780606"/>
            <a:chExt cx="2532899" cy="173863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1430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最简单的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I/O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设备通常至少包含：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保存在计算机和设备之间进行传输的数据寄存器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键盘数据寄存器中存储的是用户输入的字符的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ASCII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码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例如键盘的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KBDR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keyboard data register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保存设备的状态信息的控制寄存器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设备是处于可用的状态还是正忙于执行最近的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I/O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任务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例如键盘的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KBCR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keyboard control register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I/O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设备寄存器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简单的输入和输出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42125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2"/>
            <a:ext cx="10520454" cy="2128376"/>
            <a:chOff x="1887176" y="1780606"/>
            <a:chExt cx="2532899" cy="93093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622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每个设备寄存器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位（与通用寄存器一致）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KBDR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[7:0]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位用来存放数据，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[31:8]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位包含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x000000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KBCR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[0]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位， 就绪位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键盘设备寄存器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简单的输入和输出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36" name="组合 35">
            <a:extLst>
              <a:ext uri="{FF2B5EF4-FFF2-40B4-BE49-F238E27FC236}">
                <a16:creationId xmlns:a16="http://schemas.microsoft.com/office/drawing/2014/main" id="{48D5488E-3DC7-018F-303E-98451358F6C7}"/>
              </a:ext>
            </a:extLst>
          </p:cNvPr>
          <p:cNvGrpSpPr/>
          <p:nvPr/>
        </p:nvGrpSpPr>
        <p:grpSpPr>
          <a:xfrm>
            <a:off x="1438847" y="4655574"/>
            <a:ext cx="5273675" cy="1333500"/>
            <a:chOff x="1438847" y="4655574"/>
            <a:chExt cx="5273675" cy="1333500"/>
          </a:xfrm>
        </p:grpSpPr>
        <p:sp>
          <p:nvSpPr>
            <p:cNvPr id="18" name="AutoShape 15">
              <a:extLst>
                <a:ext uri="{FF2B5EF4-FFF2-40B4-BE49-F238E27FC236}">
                  <a16:creationId xmlns:a16="http://schemas.microsoft.com/office/drawing/2014/main" id="{FDDF0268-A588-8F71-17CC-2F165830FFE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438847" y="4682562"/>
              <a:ext cx="5273675" cy="1306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" name="Rectangle 14">
              <a:extLst>
                <a:ext uri="{FF2B5EF4-FFF2-40B4-BE49-F238E27FC236}">
                  <a16:creationId xmlns:a16="http://schemas.microsoft.com/office/drawing/2014/main" id="{C7E2FD70-85D3-660E-B586-534A4E1234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6597" y="4941324"/>
              <a:ext cx="1963737" cy="26670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" name="Rectangle 13">
              <a:extLst>
                <a:ext uri="{FF2B5EF4-FFF2-40B4-BE49-F238E27FC236}">
                  <a16:creationId xmlns:a16="http://schemas.microsoft.com/office/drawing/2014/main" id="{CE4BB442-98EC-D4B8-B908-5B2F0368D9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0333" y="4941324"/>
              <a:ext cx="654050" cy="2667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" name="Text Box 12">
              <a:extLst>
                <a:ext uri="{FF2B5EF4-FFF2-40B4-BE49-F238E27FC236}">
                  <a16:creationId xmlns:a16="http://schemas.microsoft.com/office/drawing/2014/main" id="{FACEB260-C170-E1EC-4358-F10E2EC4D8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5647" y="4655574"/>
              <a:ext cx="343061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31</a:t>
              </a:r>
              <a:endPara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" name="Text Box 11">
              <a:extLst>
                <a:ext uri="{FF2B5EF4-FFF2-40B4-BE49-F238E27FC236}">
                  <a16:creationId xmlns:a16="http://schemas.microsoft.com/office/drawing/2014/main" id="{D20B096C-FB9C-8C55-53F4-E3F50B7D72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2534" y="4668274"/>
              <a:ext cx="142875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8</a:t>
              </a:r>
              <a:endPara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" name="Text Box 10">
              <a:extLst>
                <a:ext uri="{FF2B5EF4-FFF2-40B4-BE49-F238E27FC236}">
                  <a16:creationId xmlns:a16="http://schemas.microsoft.com/office/drawing/2014/main" id="{70EFE3AF-F566-6518-BF18-99C5AB930B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0334" y="4682562"/>
              <a:ext cx="285221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7</a:t>
              </a:r>
              <a:endPara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" name="Text Box 9">
              <a:extLst>
                <a:ext uri="{FF2B5EF4-FFF2-40B4-BE49-F238E27FC236}">
                  <a16:creationId xmlns:a16="http://schemas.microsoft.com/office/drawing/2014/main" id="{4E24876D-F34A-6220-6156-BA6E578F7B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50397" y="4668274"/>
              <a:ext cx="368828" cy="271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  <a:endParaRPr kumimoji="1" lang="en-US" altLang="zh-CN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" name="Text Box 8">
              <a:extLst>
                <a:ext uri="{FF2B5EF4-FFF2-40B4-BE49-F238E27FC236}">
                  <a16:creationId xmlns:a16="http://schemas.microsoft.com/office/drawing/2014/main" id="{E4AEDD9C-EB88-315B-28FD-DB143E76ED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19225" y="4968172"/>
              <a:ext cx="776775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KBDR</a:t>
              </a:r>
              <a:endPara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id="{2B613A43-03B2-D5E6-DA8E-9549B0B23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2133" y="5599526"/>
              <a:ext cx="214842" cy="27524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8" name="Rectangle 6">
              <a:extLst>
                <a:ext uri="{FF2B5EF4-FFF2-40B4-BE49-F238E27FC236}">
                  <a16:creationId xmlns:a16="http://schemas.microsoft.com/office/drawing/2014/main" id="{15778213-368F-AE9E-B47C-8AAD4AF2D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2783" y="5608074"/>
              <a:ext cx="2419350" cy="26670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" name="Text Box 5">
              <a:extLst>
                <a:ext uri="{FF2B5EF4-FFF2-40B4-BE49-F238E27FC236}">
                  <a16:creationId xmlns:a16="http://schemas.microsoft.com/office/drawing/2014/main" id="{32A72BB5-1CE2-1DAC-7403-8FDC13EC1C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2783" y="5322324"/>
              <a:ext cx="385925" cy="2666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31</a:t>
              </a:r>
              <a:endPara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" name="Text Box 4">
              <a:extLst>
                <a:ext uri="{FF2B5EF4-FFF2-40B4-BE49-F238E27FC236}">
                  <a16:creationId xmlns:a16="http://schemas.microsoft.com/office/drawing/2014/main" id="{3E6E4AA9-CBC9-C137-337C-2B8952DDD0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35555" y="5322324"/>
              <a:ext cx="241828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4" name="Text Box 3">
              <a:extLst>
                <a:ext uri="{FF2B5EF4-FFF2-40B4-BE49-F238E27FC236}">
                  <a16:creationId xmlns:a16="http://schemas.microsoft.com/office/drawing/2014/main" id="{A113BA74-D417-4497-879F-FDAC610B81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50397" y="5342962"/>
              <a:ext cx="241828" cy="26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  <a:endParaRPr kumimoji="1" lang="en-US" altLang="zh-CN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5" name="Text Box 2">
              <a:extLst>
                <a:ext uri="{FF2B5EF4-FFF2-40B4-BE49-F238E27FC236}">
                  <a16:creationId xmlns:a16="http://schemas.microsoft.com/office/drawing/2014/main" id="{1F924CFC-C6ED-C0BF-928D-4179D5D7D7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3241" y="5611249"/>
              <a:ext cx="776774" cy="266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KBSR</a:t>
              </a:r>
              <a:endPara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96741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2"/>
            <a:ext cx="10520454" cy="2128376"/>
            <a:chOff x="1887176" y="1780606"/>
            <a:chExt cx="2532899" cy="93093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41480" y="2089150"/>
              <a:ext cx="2478595" cy="622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每个设备寄存器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位（与通用寄存器一致）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DDR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[7:0]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位用于数据部分，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[31:8]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中包含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x000000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DCR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[0]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位，就绪位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6"/>
              <a:ext cx="2235190" cy="254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显示器设备寄存器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简单的输入和输出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36" name="组合 35">
            <a:extLst>
              <a:ext uri="{FF2B5EF4-FFF2-40B4-BE49-F238E27FC236}">
                <a16:creationId xmlns:a16="http://schemas.microsoft.com/office/drawing/2014/main" id="{48D5488E-3DC7-018F-303E-98451358F6C7}"/>
              </a:ext>
            </a:extLst>
          </p:cNvPr>
          <p:cNvGrpSpPr/>
          <p:nvPr/>
        </p:nvGrpSpPr>
        <p:grpSpPr>
          <a:xfrm>
            <a:off x="1438847" y="4655574"/>
            <a:ext cx="5273675" cy="1333500"/>
            <a:chOff x="1438847" y="4655574"/>
            <a:chExt cx="5273675" cy="1333500"/>
          </a:xfrm>
        </p:grpSpPr>
        <p:sp>
          <p:nvSpPr>
            <p:cNvPr id="18" name="AutoShape 15">
              <a:extLst>
                <a:ext uri="{FF2B5EF4-FFF2-40B4-BE49-F238E27FC236}">
                  <a16:creationId xmlns:a16="http://schemas.microsoft.com/office/drawing/2014/main" id="{FDDF0268-A588-8F71-17CC-2F165830FFE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438847" y="4682562"/>
              <a:ext cx="5273675" cy="1306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" name="Rectangle 14">
              <a:extLst>
                <a:ext uri="{FF2B5EF4-FFF2-40B4-BE49-F238E27FC236}">
                  <a16:creationId xmlns:a16="http://schemas.microsoft.com/office/drawing/2014/main" id="{C7E2FD70-85D3-660E-B586-534A4E1234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6597" y="4941324"/>
              <a:ext cx="1963737" cy="26670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" name="Rectangle 13">
              <a:extLst>
                <a:ext uri="{FF2B5EF4-FFF2-40B4-BE49-F238E27FC236}">
                  <a16:creationId xmlns:a16="http://schemas.microsoft.com/office/drawing/2014/main" id="{CE4BB442-98EC-D4B8-B908-5B2F0368D9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0333" y="4941324"/>
              <a:ext cx="654050" cy="2667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" name="Text Box 12">
              <a:extLst>
                <a:ext uri="{FF2B5EF4-FFF2-40B4-BE49-F238E27FC236}">
                  <a16:creationId xmlns:a16="http://schemas.microsoft.com/office/drawing/2014/main" id="{FACEB260-C170-E1EC-4358-F10E2EC4D8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5647" y="4655574"/>
              <a:ext cx="343061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31</a:t>
              </a:r>
              <a:endPara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" name="Text Box 11">
              <a:extLst>
                <a:ext uri="{FF2B5EF4-FFF2-40B4-BE49-F238E27FC236}">
                  <a16:creationId xmlns:a16="http://schemas.microsoft.com/office/drawing/2014/main" id="{D20B096C-FB9C-8C55-53F4-E3F50B7D72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2534" y="4668274"/>
              <a:ext cx="142875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8</a:t>
              </a:r>
              <a:endPara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" name="Text Box 10">
              <a:extLst>
                <a:ext uri="{FF2B5EF4-FFF2-40B4-BE49-F238E27FC236}">
                  <a16:creationId xmlns:a16="http://schemas.microsoft.com/office/drawing/2014/main" id="{70EFE3AF-F566-6518-BF18-99C5AB930B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0334" y="4682562"/>
              <a:ext cx="285221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7</a:t>
              </a:r>
              <a:endPara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" name="Text Box 9">
              <a:extLst>
                <a:ext uri="{FF2B5EF4-FFF2-40B4-BE49-F238E27FC236}">
                  <a16:creationId xmlns:a16="http://schemas.microsoft.com/office/drawing/2014/main" id="{4E24876D-F34A-6220-6156-BA6E578F7B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50397" y="4668274"/>
              <a:ext cx="368828" cy="271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  <a:endParaRPr kumimoji="1" lang="en-US" altLang="zh-CN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" name="Text Box 8">
              <a:extLst>
                <a:ext uri="{FF2B5EF4-FFF2-40B4-BE49-F238E27FC236}">
                  <a16:creationId xmlns:a16="http://schemas.microsoft.com/office/drawing/2014/main" id="{E4AEDD9C-EB88-315B-28FD-DB143E76ED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19225" y="4968172"/>
              <a:ext cx="776775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800" b="1" kern="0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D</a:t>
              </a:r>
              <a:r>
                <a:rPr kumimoji="1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DR</a:t>
              </a:r>
              <a:endPara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id="{2B613A43-03B2-D5E6-DA8E-9549B0B23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2133" y="5599526"/>
              <a:ext cx="214842" cy="27524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8" name="Rectangle 6">
              <a:extLst>
                <a:ext uri="{FF2B5EF4-FFF2-40B4-BE49-F238E27FC236}">
                  <a16:creationId xmlns:a16="http://schemas.microsoft.com/office/drawing/2014/main" id="{15778213-368F-AE9E-B47C-8AAD4AF2D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2783" y="5608074"/>
              <a:ext cx="2419350" cy="26670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" name="Text Box 5">
              <a:extLst>
                <a:ext uri="{FF2B5EF4-FFF2-40B4-BE49-F238E27FC236}">
                  <a16:creationId xmlns:a16="http://schemas.microsoft.com/office/drawing/2014/main" id="{32A72BB5-1CE2-1DAC-7403-8FDC13EC1C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2783" y="5322324"/>
              <a:ext cx="385925" cy="2666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31</a:t>
              </a:r>
              <a:endPara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" name="Text Box 4">
              <a:extLst>
                <a:ext uri="{FF2B5EF4-FFF2-40B4-BE49-F238E27FC236}">
                  <a16:creationId xmlns:a16="http://schemas.microsoft.com/office/drawing/2014/main" id="{3E6E4AA9-CBC9-C137-337C-2B8952DDD0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35555" y="5322324"/>
              <a:ext cx="241828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4" name="Text Box 3">
              <a:extLst>
                <a:ext uri="{FF2B5EF4-FFF2-40B4-BE49-F238E27FC236}">
                  <a16:creationId xmlns:a16="http://schemas.microsoft.com/office/drawing/2014/main" id="{A113BA74-D417-4497-879F-FDAC610B81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50397" y="5342962"/>
              <a:ext cx="241828" cy="26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  <a:endParaRPr kumimoji="1" lang="en-US" altLang="zh-CN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5" name="Text Box 2">
              <a:extLst>
                <a:ext uri="{FF2B5EF4-FFF2-40B4-BE49-F238E27FC236}">
                  <a16:creationId xmlns:a16="http://schemas.microsoft.com/office/drawing/2014/main" id="{1F924CFC-C6ED-C0BF-928D-4179D5D7D7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3241" y="5611249"/>
              <a:ext cx="776774" cy="266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800" b="1" kern="0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D</a:t>
              </a:r>
              <a:r>
                <a:rPr kumimoji="1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SR</a:t>
              </a:r>
              <a:endPara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935475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20415</TotalTime>
  <Words>4184</Words>
  <Application>Microsoft Office PowerPoint</Application>
  <PresentationFormat>宽屏</PresentationFormat>
  <Paragraphs>538</Paragraphs>
  <Slides>46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5" baseType="lpstr">
      <vt:lpstr>KaiTi</vt:lpstr>
      <vt:lpstr>微软雅黑</vt:lpstr>
      <vt:lpstr>Arial</vt:lpstr>
      <vt:lpstr>Calibri</vt:lpstr>
      <vt:lpstr>Courier New</vt:lpstr>
      <vt:lpstr>Times New Roman</vt:lpstr>
      <vt:lpstr>Wingdings</vt:lpstr>
      <vt:lpstr>Wingdings 2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PC</dc:creator>
  <cp:lastModifiedBy>Yunlong Mao</cp:lastModifiedBy>
  <cp:revision>1118</cp:revision>
  <dcterms:created xsi:type="dcterms:W3CDTF">2019-06-19T02:08:00Z</dcterms:created>
  <dcterms:modified xsi:type="dcterms:W3CDTF">2024-05-21T00:47:36Z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